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media1.m4a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tif"/><Relationship Id="rId3" Type="http://schemas.openxmlformats.org/officeDocument/2006/relationships/image" Target="../media/image5.tif"/><Relationship Id="rId4" Type="http://schemas.openxmlformats.org/officeDocument/2006/relationships/audio" Target="../media/media1.m4a"/><Relationship Id="rId5" Type="http://schemas.microsoft.com/office/2007/relationships/media" Target="../media/media1.m4a"/><Relationship Id="rId6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Who is it?"/>
          <p:cNvSpPr txBox="1"/>
          <p:nvPr>
            <p:ph type="ctrTitle"/>
          </p:nvPr>
        </p:nvSpPr>
        <p:spPr>
          <a:xfrm>
            <a:off x="1270000" y="1714500"/>
            <a:ext cx="10464800" cy="1130300"/>
          </a:xfrm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Who is it?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3991" y="3314730"/>
            <a:ext cx="9071899" cy="5097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o play naval battle game, you need:"/>
          <p:cNvSpPr txBox="1"/>
          <p:nvPr>
            <p:ph type="title"/>
          </p:nvPr>
        </p:nvSpPr>
        <p:spPr>
          <a:xfrm>
            <a:off x="1110902" y="796875"/>
            <a:ext cx="10602914" cy="1024434"/>
          </a:xfrm>
          <a:prstGeom prst="rect">
            <a:avLst/>
          </a:prstGeom>
        </p:spPr>
        <p:txBody>
          <a:bodyPr/>
          <a:lstStyle>
            <a:lvl1pPr defTabSz="479044">
              <a:defRPr sz="4920"/>
            </a:lvl1pPr>
          </a:lstStyle>
          <a:p>
            <a:pPr/>
            <a:r>
              <a:t>to play naval battle game, you need:</a:t>
            </a:r>
          </a:p>
        </p:txBody>
      </p:sp>
      <p:sp>
        <p:nvSpPr>
          <p:cNvPr id="123" name="a grid with numbered raws and columns"/>
          <p:cNvSpPr txBox="1"/>
          <p:nvPr/>
        </p:nvSpPr>
        <p:spPr>
          <a:xfrm>
            <a:off x="7787258" y="3959217"/>
            <a:ext cx="5329478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 </a:t>
            </a:r>
            <a:r>
              <a:rPr u="sng"/>
              <a:t>grid</a:t>
            </a:r>
            <a:r>
              <a:t> with numbered raws and columns</a:t>
            </a:r>
          </a:p>
        </p:txBody>
      </p:sp>
      <p:graphicFrame>
        <p:nvGraphicFramePr>
          <p:cNvPr id="124" name="Tableau"/>
          <p:cNvGraphicFramePr/>
          <p:nvPr/>
        </p:nvGraphicFramePr>
        <p:xfrm>
          <a:off x="592137" y="2774950"/>
          <a:ext cx="6982223" cy="528672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969702"/>
                <a:gridCol w="501881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</a:tblGrid>
              <a:tr h="491406">
                <a:tc>
                  <a:txBody>
                    <a:bodyPr/>
                    <a:lstStyle/>
                    <a:p>
                      <a:pPr algn="r" defTabSz="457200">
                        <a:defRPr b="1" sz="20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defRPr>
                      </a:pPr>
                      <a:r>
                        <a:t>Across</a:t>
                      </a:r>
                    </a:p>
                    <a:p>
                      <a:pPr algn="l" defTabSz="457200">
                        <a:def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defRPr>
                      </a:pPr>
                      <a:r>
                        <a:t>Down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12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13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14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15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16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17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18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19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20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20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30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40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50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60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70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80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90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99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100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sp>
        <p:nvSpPr>
          <p:cNvPr id="125" name="a column (numbers across)"/>
          <p:cNvSpPr txBox="1"/>
          <p:nvPr/>
        </p:nvSpPr>
        <p:spPr>
          <a:xfrm>
            <a:off x="1221689" y="2206506"/>
            <a:ext cx="405902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a column (numbers across)</a:t>
            </a:r>
          </a:p>
        </p:txBody>
      </p:sp>
      <p:sp>
        <p:nvSpPr>
          <p:cNvPr id="126" name="a raw (numbers down)"/>
          <p:cNvSpPr txBox="1"/>
          <p:nvPr/>
        </p:nvSpPr>
        <p:spPr>
          <a:xfrm>
            <a:off x="8050914" y="3376519"/>
            <a:ext cx="334792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a raw (numbers down)</a:t>
            </a:r>
          </a:p>
        </p:txBody>
      </p:sp>
      <p:sp>
        <p:nvSpPr>
          <p:cNvPr id="127" name="a Veleda felt pen"/>
          <p:cNvSpPr txBox="1"/>
          <p:nvPr/>
        </p:nvSpPr>
        <p:spPr>
          <a:xfrm>
            <a:off x="7791545" y="6138962"/>
            <a:ext cx="251277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 Veleda felt pen</a:t>
            </a:r>
          </a:p>
        </p:txBody>
      </p:sp>
      <p:sp>
        <p:nvSpPr>
          <p:cNvPr id="128" name="Two 3-box caravel"/>
          <p:cNvSpPr txBox="1"/>
          <p:nvPr/>
        </p:nvSpPr>
        <p:spPr>
          <a:xfrm>
            <a:off x="7970672" y="7357720"/>
            <a:ext cx="2365408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Two 3-box caravel</a:t>
            </a:r>
          </a:p>
        </p:txBody>
      </p:sp>
      <p:sp>
        <p:nvSpPr>
          <p:cNvPr id="129" name="Ligne"/>
          <p:cNvSpPr/>
          <p:nvPr/>
        </p:nvSpPr>
        <p:spPr>
          <a:xfrm flipH="1">
            <a:off x="7798361" y="4236678"/>
            <a:ext cx="248318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0" name="Ligne"/>
          <p:cNvSpPr/>
          <p:nvPr/>
        </p:nvSpPr>
        <p:spPr>
          <a:xfrm flipV="1">
            <a:off x="10287000" y="6444554"/>
            <a:ext cx="32999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0165" t="14913" r="20167" b="0"/>
          <a:stretch>
            <a:fillRect/>
          </a:stretch>
        </p:blipFill>
        <p:spPr>
          <a:xfrm>
            <a:off x="10741269" y="8014051"/>
            <a:ext cx="1649811" cy="1381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fill="norm" stroke="1" extrusionOk="0">
                <a:moveTo>
                  <a:pt x="9462" y="0"/>
                </a:moveTo>
                <a:cubicBezTo>
                  <a:pt x="9213" y="4"/>
                  <a:pt x="8988" y="140"/>
                  <a:pt x="8833" y="422"/>
                </a:cubicBezTo>
                <a:cubicBezTo>
                  <a:pt x="8663" y="732"/>
                  <a:pt x="8669" y="769"/>
                  <a:pt x="8890" y="838"/>
                </a:cubicBezTo>
                <a:cubicBezTo>
                  <a:pt x="9023" y="879"/>
                  <a:pt x="9135" y="1033"/>
                  <a:pt x="9135" y="1185"/>
                </a:cubicBezTo>
                <a:cubicBezTo>
                  <a:pt x="9135" y="1337"/>
                  <a:pt x="9225" y="1615"/>
                  <a:pt x="9337" y="1806"/>
                </a:cubicBezTo>
                <a:cubicBezTo>
                  <a:pt x="9569" y="2201"/>
                  <a:pt x="9668" y="3249"/>
                  <a:pt x="9488" y="3382"/>
                </a:cubicBezTo>
                <a:cubicBezTo>
                  <a:pt x="9422" y="3430"/>
                  <a:pt x="9291" y="3393"/>
                  <a:pt x="9192" y="3295"/>
                </a:cubicBezTo>
                <a:cubicBezTo>
                  <a:pt x="9045" y="3149"/>
                  <a:pt x="9010" y="3169"/>
                  <a:pt x="9010" y="3401"/>
                </a:cubicBezTo>
                <a:cubicBezTo>
                  <a:pt x="9010" y="3557"/>
                  <a:pt x="8957" y="3749"/>
                  <a:pt x="8890" y="3829"/>
                </a:cubicBezTo>
                <a:cubicBezTo>
                  <a:pt x="8814" y="3920"/>
                  <a:pt x="8808" y="4155"/>
                  <a:pt x="8880" y="4480"/>
                </a:cubicBezTo>
                <a:cubicBezTo>
                  <a:pt x="9065" y="5311"/>
                  <a:pt x="8963" y="6105"/>
                  <a:pt x="8631" y="6404"/>
                </a:cubicBezTo>
                <a:cubicBezTo>
                  <a:pt x="8363" y="6645"/>
                  <a:pt x="8352" y="6695"/>
                  <a:pt x="8511" y="7049"/>
                </a:cubicBezTo>
                <a:cubicBezTo>
                  <a:pt x="8664" y="7391"/>
                  <a:pt x="8652" y="7545"/>
                  <a:pt x="8402" y="8427"/>
                </a:cubicBezTo>
                <a:cubicBezTo>
                  <a:pt x="7634" y="11140"/>
                  <a:pt x="7087" y="12784"/>
                  <a:pt x="6926" y="12857"/>
                </a:cubicBezTo>
                <a:cubicBezTo>
                  <a:pt x="6705" y="12959"/>
                  <a:pt x="6412" y="12498"/>
                  <a:pt x="6412" y="12051"/>
                </a:cubicBezTo>
                <a:cubicBezTo>
                  <a:pt x="6412" y="11862"/>
                  <a:pt x="6302" y="11646"/>
                  <a:pt x="6157" y="11554"/>
                </a:cubicBezTo>
                <a:cubicBezTo>
                  <a:pt x="6016" y="11464"/>
                  <a:pt x="5928" y="11313"/>
                  <a:pt x="5960" y="11213"/>
                </a:cubicBezTo>
                <a:cubicBezTo>
                  <a:pt x="5992" y="11113"/>
                  <a:pt x="5804" y="10632"/>
                  <a:pt x="5539" y="10152"/>
                </a:cubicBezTo>
                <a:cubicBezTo>
                  <a:pt x="5274" y="9671"/>
                  <a:pt x="5056" y="9212"/>
                  <a:pt x="5056" y="9128"/>
                </a:cubicBezTo>
                <a:cubicBezTo>
                  <a:pt x="5056" y="9044"/>
                  <a:pt x="4928" y="8910"/>
                  <a:pt x="4775" y="8830"/>
                </a:cubicBezTo>
                <a:cubicBezTo>
                  <a:pt x="4561" y="8718"/>
                  <a:pt x="4488" y="8539"/>
                  <a:pt x="4458" y="8054"/>
                </a:cubicBezTo>
                <a:cubicBezTo>
                  <a:pt x="4430" y="7593"/>
                  <a:pt x="4368" y="7419"/>
                  <a:pt x="4214" y="7403"/>
                </a:cubicBezTo>
                <a:cubicBezTo>
                  <a:pt x="4099" y="7391"/>
                  <a:pt x="3942" y="7381"/>
                  <a:pt x="3866" y="7372"/>
                </a:cubicBezTo>
                <a:cubicBezTo>
                  <a:pt x="3650" y="7346"/>
                  <a:pt x="3320" y="6965"/>
                  <a:pt x="3351" y="6782"/>
                </a:cubicBezTo>
                <a:cubicBezTo>
                  <a:pt x="3367" y="6692"/>
                  <a:pt x="3116" y="6311"/>
                  <a:pt x="2795" y="5932"/>
                </a:cubicBezTo>
                <a:cubicBezTo>
                  <a:pt x="2175" y="5199"/>
                  <a:pt x="2098" y="4965"/>
                  <a:pt x="2411" y="4822"/>
                </a:cubicBezTo>
                <a:cubicBezTo>
                  <a:pt x="2554" y="4756"/>
                  <a:pt x="2445" y="4622"/>
                  <a:pt x="2011" y="4319"/>
                </a:cubicBezTo>
                <a:cubicBezTo>
                  <a:pt x="1684" y="4091"/>
                  <a:pt x="1393" y="3927"/>
                  <a:pt x="1367" y="3959"/>
                </a:cubicBezTo>
                <a:cubicBezTo>
                  <a:pt x="1340" y="3991"/>
                  <a:pt x="1437" y="4195"/>
                  <a:pt x="1580" y="4412"/>
                </a:cubicBezTo>
                <a:cubicBezTo>
                  <a:pt x="1722" y="4629"/>
                  <a:pt x="1810" y="4872"/>
                  <a:pt x="1772" y="4946"/>
                </a:cubicBezTo>
                <a:cubicBezTo>
                  <a:pt x="1734" y="5019"/>
                  <a:pt x="1759" y="5061"/>
                  <a:pt x="1829" y="5039"/>
                </a:cubicBezTo>
                <a:cubicBezTo>
                  <a:pt x="2011" y="4981"/>
                  <a:pt x="2814" y="6515"/>
                  <a:pt x="2905" y="7093"/>
                </a:cubicBezTo>
                <a:cubicBezTo>
                  <a:pt x="2947" y="7361"/>
                  <a:pt x="3031" y="7613"/>
                  <a:pt x="3092" y="7657"/>
                </a:cubicBezTo>
                <a:cubicBezTo>
                  <a:pt x="3152" y="7702"/>
                  <a:pt x="3201" y="7987"/>
                  <a:pt x="3201" y="8290"/>
                </a:cubicBezTo>
                <a:cubicBezTo>
                  <a:pt x="3201" y="8594"/>
                  <a:pt x="3255" y="8907"/>
                  <a:pt x="3320" y="8985"/>
                </a:cubicBezTo>
                <a:cubicBezTo>
                  <a:pt x="3729" y="9473"/>
                  <a:pt x="4049" y="12898"/>
                  <a:pt x="3752" y="13583"/>
                </a:cubicBezTo>
                <a:cubicBezTo>
                  <a:pt x="3661" y="13793"/>
                  <a:pt x="3523" y="14424"/>
                  <a:pt x="3445" y="14979"/>
                </a:cubicBezTo>
                <a:cubicBezTo>
                  <a:pt x="3298" y="16023"/>
                  <a:pt x="3176" y="16263"/>
                  <a:pt x="2920" y="16016"/>
                </a:cubicBezTo>
                <a:cubicBezTo>
                  <a:pt x="2757" y="15858"/>
                  <a:pt x="2392" y="15872"/>
                  <a:pt x="2068" y="16047"/>
                </a:cubicBezTo>
                <a:cubicBezTo>
                  <a:pt x="1694" y="16249"/>
                  <a:pt x="1288" y="16085"/>
                  <a:pt x="1273" y="15730"/>
                </a:cubicBezTo>
                <a:cubicBezTo>
                  <a:pt x="1259" y="15390"/>
                  <a:pt x="1658" y="14831"/>
                  <a:pt x="1798" y="14998"/>
                </a:cubicBezTo>
                <a:cubicBezTo>
                  <a:pt x="1898" y="15117"/>
                  <a:pt x="2154" y="14547"/>
                  <a:pt x="2239" y="14011"/>
                </a:cubicBezTo>
                <a:cubicBezTo>
                  <a:pt x="2288" y="13709"/>
                  <a:pt x="2240" y="13552"/>
                  <a:pt x="2042" y="13397"/>
                </a:cubicBezTo>
                <a:cubicBezTo>
                  <a:pt x="1777" y="13189"/>
                  <a:pt x="1266" y="12299"/>
                  <a:pt x="1413" y="12299"/>
                </a:cubicBezTo>
                <a:cubicBezTo>
                  <a:pt x="1457" y="12299"/>
                  <a:pt x="1324" y="12051"/>
                  <a:pt x="1122" y="11746"/>
                </a:cubicBezTo>
                <a:cubicBezTo>
                  <a:pt x="760" y="11200"/>
                  <a:pt x="733" y="11123"/>
                  <a:pt x="733" y="10816"/>
                </a:cubicBezTo>
                <a:cubicBezTo>
                  <a:pt x="733" y="10730"/>
                  <a:pt x="672" y="10705"/>
                  <a:pt x="598" y="10760"/>
                </a:cubicBezTo>
                <a:cubicBezTo>
                  <a:pt x="525" y="10814"/>
                  <a:pt x="256" y="10614"/>
                  <a:pt x="0" y="10319"/>
                </a:cubicBezTo>
                <a:lnTo>
                  <a:pt x="0" y="12224"/>
                </a:lnTo>
                <a:cubicBezTo>
                  <a:pt x="109" y="12882"/>
                  <a:pt x="95" y="13768"/>
                  <a:pt x="0" y="14402"/>
                </a:cubicBezTo>
                <a:lnTo>
                  <a:pt x="0" y="16264"/>
                </a:lnTo>
                <a:cubicBezTo>
                  <a:pt x="361" y="16358"/>
                  <a:pt x="424" y="16435"/>
                  <a:pt x="431" y="16816"/>
                </a:cubicBezTo>
                <a:cubicBezTo>
                  <a:pt x="436" y="17061"/>
                  <a:pt x="530" y="17421"/>
                  <a:pt x="644" y="17617"/>
                </a:cubicBezTo>
                <a:cubicBezTo>
                  <a:pt x="914" y="18077"/>
                  <a:pt x="900" y="18515"/>
                  <a:pt x="644" y="18709"/>
                </a:cubicBezTo>
                <a:cubicBezTo>
                  <a:pt x="718" y="18757"/>
                  <a:pt x="779" y="18822"/>
                  <a:pt x="837" y="18913"/>
                </a:cubicBezTo>
                <a:cubicBezTo>
                  <a:pt x="951" y="19095"/>
                  <a:pt x="1047" y="19487"/>
                  <a:pt x="1044" y="19788"/>
                </a:cubicBezTo>
                <a:lnTo>
                  <a:pt x="1039" y="20341"/>
                </a:lnTo>
                <a:lnTo>
                  <a:pt x="0" y="20353"/>
                </a:lnTo>
                <a:lnTo>
                  <a:pt x="0" y="21594"/>
                </a:lnTo>
                <a:lnTo>
                  <a:pt x="10803" y="21594"/>
                </a:lnTo>
                <a:lnTo>
                  <a:pt x="21600" y="21594"/>
                </a:lnTo>
                <a:lnTo>
                  <a:pt x="21600" y="20347"/>
                </a:lnTo>
                <a:cubicBezTo>
                  <a:pt x="21194" y="20330"/>
                  <a:pt x="20121" y="20331"/>
                  <a:pt x="20093" y="20310"/>
                </a:cubicBezTo>
                <a:cubicBezTo>
                  <a:pt x="20011" y="20246"/>
                  <a:pt x="19553" y="20185"/>
                  <a:pt x="19080" y="20173"/>
                </a:cubicBezTo>
                <a:cubicBezTo>
                  <a:pt x="18607" y="20161"/>
                  <a:pt x="18205" y="20084"/>
                  <a:pt x="18181" y="19999"/>
                </a:cubicBezTo>
                <a:cubicBezTo>
                  <a:pt x="18148" y="19881"/>
                  <a:pt x="18304" y="19734"/>
                  <a:pt x="18482" y="19646"/>
                </a:cubicBezTo>
                <a:cubicBezTo>
                  <a:pt x="18444" y="19481"/>
                  <a:pt x="18457" y="19245"/>
                  <a:pt x="18550" y="18907"/>
                </a:cubicBezTo>
                <a:cubicBezTo>
                  <a:pt x="18646" y="18560"/>
                  <a:pt x="18717" y="17891"/>
                  <a:pt x="18706" y="17424"/>
                </a:cubicBezTo>
                <a:cubicBezTo>
                  <a:pt x="18693" y="16867"/>
                  <a:pt x="18742" y="16521"/>
                  <a:pt x="18851" y="16413"/>
                </a:cubicBezTo>
                <a:cubicBezTo>
                  <a:pt x="18943" y="16322"/>
                  <a:pt x="19018" y="16285"/>
                  <a:pt x="19018" y="16332"/>
                </a:cubicBezTo>
                <a:cubicBezTo>
                  <a:pt x="19018" y="16379"/>
                  <a:pt x="19294" y="16082"/>
                  <a:pt x="19636" y="15674"/>
                </a:cubicBezTo>
                <a:cubicBezTo>
                  <a:pt x="19977" y="15266"/>
                  <a:pt x="20327" y="14958"/>
                  <a:pt x="20410" y="14992"/>
                </a:cubicBezTo>
                <a:cubicBezTo>
                  <a:pt x="20510" y="15032"/>
                  <a:pt x="20563" y="15420"/>
                  <a:pt x="20566" y="16146"/>
                </a:cubicBezTo>
                <a:lnTo>
                  <a:pt x="20571" y="17238"/>
                </a:lnTo>
                <a:lnTo>
                  <a:pt x="21247" y="17281"/>
                </a:lnTo>
                <a:cubicBezTo>
                  <a:pt x="21397" y="17291"/>
                  <a:pt x="21492" y="17277"/>
                  <a:pt x="21600" y="17269"/>
                </a:cubicBezTo>
                <a:lnTo>
                  <a:pt x="21600" y="12454"/>
                </a:lnTo>
                <a:cubicBezTo>
                  <a:pt x="21567" y="12734"/>
                  <a:pt x="20728" y="13782"/>
                  <a:pt x="20602" y="13689"/>
                </a:cubicBezTo>
                <a:cubicBezTo>
                  <a:pt x="20546" y="13647"/>
                  <a:pt x="20498" y="13709"/>
                  <a:pt x="20498" y="13831"/>
                </a:cubicBezTo>
                <a:cubicBezTo>
                  <a:pt x="20498" y="14141"/>
                  <a:pt x="19394" y="15539"/>
                  <a:pt x="19215" y="15457"/>
                </a:cubicBezTo>
                <a:cubicBezTo>
                  <a:pt x="19135" y="15420"/>
                  <a:pt x="19009" y="15601"/>
                  <a:pt x="18929" y="15854"/>
                </a:cubicBezTo>
                <a:cubicBezTo>
                  <a:pt x="18791" y="16293"/>
                  <a:pt x="18480" y="16390"/>
                  <a:pt x="18446" y="16009"/>
                </a:cubicBezTo>
                <a:cubicBezTo>
                  <a:pt x="18438" y="15915"/>
                  <a:pt x="18420" y="15825"/>
                  <a:pt x="18410" y="15805"/>
                </a:cubicBezTo>
                <a:cubicBezTo>
                  <a:pt x="18399" y="15784"/>
                  <a:pt x="18365" y="14967"/>
                  <a:pt x="18332" y="13993"/>
                </a:cubicBezTo>
                <a:cubicBezTo>
                  <a:pt x="18176" y="9398"/>
                  <a:pt x="18224" y="9820"/>
                  <a:pt x="17729" y="9215"/>
                </a:cubicBezTo>
                <a:cubicBezTo>
                  <a:pt x="17484" y="8915"/>
                  <a:pt x="17287" y="8525"/>
                  <a:pt x="17287" y="8346"/>
                </a:cubicBezTo>
                <a:cubicBezTo>
                  <a:pt x="17287" y="8167"/>
                  <a:pt x="17234" y="8017"/>
                  <a:pt x="17173" y="8017"/>
                </a:cubicBezTo>
                <a:cubicBezTo>
                  <a:pt x="17026" y="8017"/>
                  <a:pt x="16899" y="8448"/>
                  <a:pt x="16991" y="8625"/>
                </a:cubicBezTo>
                <a:cubicBezTo>
                  <a:pt x="17105" y="8846"/>
                  <a:pt x="16809" y="9173"/>
                  <a:pt x="16565" y="9097"/>
                </a:cubicBezTo>
                <a:cubicBezTo>
                  <a:pt x="16444" y="9059"/>
                  <a:pt x="16270" y="9136"/>
                  <a:pt x="16181" y="9264"/>
                </a:cubicBezTo>
                <a:cubicBezTo>
                  <a:pt x="16044" y="9461"/>
                  <a:pt x="16054" y="9549"/>
                  <a:pt x="16238" y="9792"/>
                </a:cubicBezTo>
                <a:cubicBezTo>
                  <a:pt x="16446" y="10066"/>
                  <a:pt x="16448" y="10083"/>
                  <a:pt x="16243" y="10177"/>
                </a:cubicBezTo>
                <a:cubicBezTo>
                  <a:pt x="16055" y="10263"/>
                  <a:pt x="16047" y="10290"/>
                  <a:pt x="16212" y="10400"/>
                </a:cubicBezTo>
                <a:cubicBezTo>
                  <a:pt x="16475" y="10576"/>
                  <a:pt x="16584" y="11293"/>
                  <a:pt x="16440" y="11914"/>
                </a:cubicBezTo>
                <a:cubicBezTo>
                  <a:pt x="16352" y="12297"/>
                  <a:pt x="16361" y="12428"/>
                  <a:pt x="16466" y="12404"/>
                </a:cubicBezTo>
                <a:cubicBezTo>
                  <a:pt x="16545" y="12386"/>
                  <a:pt x="16607" y="12503"/>
                  <a:pt x="16607" y="12665"/>
                </a:cubicBezTo>
                <a:cubicBezTo>
                  <a:pt x="16607" y="12827"/>
                  <a:pt x="16643" y="13030"/>
                  <a:pt x="16685" y="13112"/>
                </a:cubicBezTo>
                <a:cubicBezTo>
                  <a:pt x="16810" y="13355"/>
                  <a:pt x="16805" y="14924"/>
                  <a:pt x="16679" y="15017"/>
                </a:cubicBezTo>
                <a:cubicBezTo>
                  <a:pt x="16615" y="15064"/>
                  <a:pt x="16437" y="14884"/>
                  <a:pt x="16279" y="14619"/>
                </a:cubicBezTo>
                <a:cubicBezTo>
                  <a:pt x="16122" y="14355"/>
                  <a:pt x="15460" y="13439"/>
                  <a:pt x="14814" y="12578"/>
                </a:cubicBezTo>
                <a:cubicBezTo>
                  <a:pt x="12827" y="9930"/>
                  <a:pt x="12009" y="8699"/>
                  <a:pt x="12044" y="8414"/>
                </a:cubicBezTo>
                <a:cubicBezTo>
                  <a:pt x="12066" y="8243"/>
                  <a:pt x="12018" y="8168"/>
                  <a:pt x="11915" y="8216"/>
                </a:cubicBezTo>
                <a:cubicBezTo>
                  <a:pt x="11698" y="8315"/>
                  <a:pt x="11184" y="7647"/>
                  <a:pt x="11270" y="7378"/>
                </a:cubicBezTo>
                <a:cubicBezTo>
                  <a:pt x="11308" y="7262"/>
                  <a:pt x="11265" y="7045"/>
                  <a:pt x="11177" y="6894"/>
                </a:cubicBezTo>
                <a:cubicBezTo>
                  <a:pt x="11088" y="6743"/>
                  <a:pt x="11004" y="6553"/>
                  <a:pt x="10995" y="6472"/>
                </a:cubicBezTo>
                <a:cubicBezTo>
                  <a:pt x="10985" y="6391"/>
                  <a:pt x="10874" y="6323"/>
                  <a:pt x="10740" y="6323"/>
                </a:cubicBezTo>
                <a:cubicBezTo>
                  <a:pt x="10407" y="6323"/>
                  <a:pt x="9665" y="5602"/>
                  <a:pt x="9659" y="5268"/>
                </a:cubicBezTo>
                <a:cubicBezTo>
                  <a:pt x="9657" y="5119"/>
                  <a:pt x="9753" y="4860"/>
                  <a:pt x="9867" y="4697"/>
                </a:cubicBezTo>
                <a:cubicBezTo>
                  <a:pt x="9982" y="4535"/>
                  <a:pt x="10071" y="4270"/>
                  <a:pt x="10065" y="4108"/>
                </a:cubicBezTo>
                <a:cubicBezTo>
                  <a:pt x="10059" y="3946"/>
                  <a:pt x="10098" y="3698"/>
                  <a:pt x="10153" y="3556"/>
                </a:cubicBezTo>
                <a:cubicBezTo>
                  <a:pt x="10286" y="3214"/>
                  <a:pt x="11050" y="3200"/>
                  <a:pt x="11208" y="3537"/>
                </a:cubicBezTo>
                <a:cubicBezTo>
                  <a:pt x="11380" y="3905"/>
                  <a:pt x="11617" y="3638"/>
                  <a:pt x="11525" y="3177"/>
                </a:cubicBezTo>
                <a:cubicBezTo>
                  <a:pt x="11481" y="2959"/>
                  <a:pt x="11415" y="2712"/>
                  <a:pt x="11374" y="2631"/>
                </a:cubicBezTo>
                <a:cubicBezTo>
                  <a:pt x="11334" y="2550"/>
                  <a:pt x="11293" y="2455"/>
                  <a:pt x="11286" y="2414"/>
                </a:cubicBezTo>
                <a:cubicBezTo>
                  <a:pt x="11260" y="2256"/>
                  <a:pt x="10969" y="1574"/>
                  <a:pt x="10688" y="1012"/>
                </a:cubicBezTo>
                <a:cubicBezTo>
                  <a:pt x="10359" y="354"/>
                  <a:pt x="9877" y="-6"/>
                  <a:pt x="9462" y="0"/>
                </a:cubicBezTo>
                <a:close/>
                <a:moveTo>
                  <a:pt x="21288" y="11765"/>
                </a:moveTo>
                <a:cubicBezTo>
                  <a:pt x="21260" y="11778"/>
                  <a:pt x="21309" y="11846"/>
                  <a:pt x="21408" y="11976"/>
                </a:cubicBezTo>
                <a:cubicBezTo>
                  <a:pt x="21514" y="12117"/>
                  <a:pt x="21591" y="12297"/>
                  <a:pt x="21600" y="12404"/>
                </a:cubicBezTo>
                <a:lnTo>
                  <a:pt x="21600" y="11871"/>
                </a:lnTo>
                <a:cubicBezTo>
                  <a:pt x="21422" y="11798"/>
                  <a:pt x="21315" y="11753"/>
                  <a:pt x="21288" y="1176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32" name="Ligne"/>
          <p:cNvSpPr/>
          <p:nvPr/>
        </p:nvSpPr>
        <p:spPr>
          <a:xfrm flipV="1">
            <a:off x="10287000" y="7772399"/>
            <a:ext cx="32999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3" name="Ligne"/>
          <p:cNvSpPr/>
          <p:nvPr/>
        </p:nvSpPr>
        <p:spPr>
          <a:xfrm flipH="1">
            <a:off x="1815229" y="2632918"/>
            <a:ext cx="1" cy="580928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4" name="Ligne"/>
          <p:cNvSpPr/>
          <p:nvPr/>
        </p:nvSpPr>
        <p:spPr>
          <a:xfrm>
            <a:off x="306238" y="3619450"/>
            <a:ext cx="7550845" cy="1"/>
          </a:xfrm>
          <a:prstGeom prst="line">
            <a:avLst/>
          </a:prstGeom>
          <a:ln w="381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aphicFrame>
        <p:nvGraphicFramePr>
          <p:cNvPr id="135" name="Tableau"/>
          <p:cNvGraphicFramePr/>
          <p:nvPr/>
        </p:nvGraphicFramePr>
        <p:xfrm>
          <a:off x="11817350" y="6158012"/>
          <a:ext cx="550747" cy="130713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550746"/>
              </a:tblGrid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6" name="Tableau"/>
          <p:cNvGraphicFramePr/>
          <p:nvPr/>
        </p:nvGraphicFramePr>
        <p:xfrm>
          <a:off x="10740055" y="7554545"/>
          <a:ext cx="1652240" cy="43571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550746"/>
                <a:gridCol w="550746"/>
                <a:gridCol w="550746"/>
              </a:tblGrid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137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4827" t="0" r="0" b="5376"/>
          <a:stretch>
            <a:fillRect/>
          </a:stretch>
        </p:blipFill>
        <p:spPr>
          <a:xfrm>
            <a:off x="10528542" y="5771981"/>
            <a:ext cx="1352951" cy="1345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593" fill="norm" stroke="1" extrusionOk="0">
                <a:moveTo>
                  <a:pt x="20338" y="0"/>
                </a:moveTo>
                <a:cubicBezTo>
                  <a:pt x="19183" y="0"/>
                  <a:pt x="19087" y="3"/>
                  <a:pt x="19046" y="51"/>
                </a:cubicBezTo>
                <a:cubicBezTo>
                  <a:pt x="19021" y="80"/>
                  <a:pt x="18992" y="122"/>
                  <a:pt x="18983" y="147"/>
                </a:cubicBezTo>
                <a:cubicBezTo>
                  <a:pt x="18955" y="222"/>
                  <a:pt x="18273" y="964"/>
                  <a:pt x="16823" y="2491"/>
                </a:cubicBezTo>
                <a:cubicBezTo>
                  <a:pt x="15506" y="3877"/>
                  <a:pt x="15430" y="3951"/>
                  <a:pt x="15391" y="3893"/>
                </a:cubicBezTo>
                <a:cubicBezTo>
                  <a:pt x="15369" y="3859"/>
                  <a:pt x="15332" y="3835"/>
                  <a:pt x="15309" y="3835"/>
                </a:cubicBezTo>
                <a:cubicBezTo>
                  <a:pt x="15286" y="3835"/>
                  <a:pt x="15128" y="3969"/>
                  <a:pt x="14961" y="4135"/>
                </a:cubicBezTo>
                <a:cubicBezTo>
                  <a:pt x="14793" y="4300"/>
                  <a:pt x="14650" y="4430"/>
                  <a:pt x="14644" y="4428"/>
                </a:cubicBezTo>
                <a:cubicBezTo>
                  <a:pt x="14632" y="4423"/>
                  <a:pt x="11150" y="7932"/>
                  <a:pt x="7987" y="11130"/>
                </a:cubicBezTo>
                <a:cubicBezTo>
                  <a:pt x="6904" y="12225"/>
                  <a:pt x="5286" y="13856"/>
                  <a:pt x="4396" y="14755"/>
                </a:cubicBezTo>
                <a:cubicBezTo>
                  <a:pt x="3506" y="15653"/>
                  <a:pt x="2754" y="16437"/>
                  <a:pt x="2724" y="16494"/>
                </a:cubicBezTo>
                <a:cubicBezTo>
                  <a:pt x="2679" y="16579"/>
                  <a:pt x="2674" y="16653"/>
                  <a:pt x="2680" y="16921"/>
                </a:cubicBezTo>
                <a:cubicBezTo>
                  <a:pt x="2694" y="17660"/>
                  <a:pt x="2648" y="17743"/>
                  <a:pt x="1844" y="18577"/>
                </a:cubicBezTo>
                <a:cubicBezTo>
                  <a:pt x="1501" y="18932"/>
                  <a:pt x="1068" y="19392"/>
                  <a:pt x="874" y="19596"/>
                </a:cubicBezTo>
                <a:cubicBezTo>
                  <a:pt x="531" y="19961"/>
                  <a:pt x="521" y="19972"/>
                  <a:pt x="539" y="20081"/>
                </a:cubicBezTo>
                <a:cubicBezTo>
                  <a:pt x="554" y="20176"/>
                  <a:pt x="543" y="20201"/>
                  <a:pt x="469" y="20278"/>
                </a:cubicBezTo>
                <a:cubicBezTo>
                  <a:pt x="263" y="20494"/>
                  <a:pt x="47" y="20986"/>
                  <a:pt x="7" y="21329"/>
                </a:cubicBezTo>
                <a:cubicBezTo>
                  <a:pt x="-8" y="21455"/>
                  <a:pt x="0" y="21496"/>
                  <a:pt x="45" y="21546"/>
                </a:cubicBezTo>
                <a:cubicBezTo>
                  <a:pt x="91" y="21597"/>
                  <a:pt x="123" y="21600"/>
                  <a:pt x="235" y="21584"/>
                </a:cubicBezTo>
                <a:cubicBezTo>
                  <a:pt x="644" y="21526"/>
                  <a:pt x="938" y="21419"/>
                  <a:pt x="1242" y="21208"/>
                </a:cubicBezTo>
                <a:cubicBezTo>
                  <a:pt x="1377" y="21115"/>
                  <a:pt x="1448" y="21082"/>
                  <a:pt x="1476" y="21100"/>
                </a:cubicBezTo>
                <a:cubicBezTo>
                  <a:pt x="1590" y="21172"/>
                  <a:pt x="1663" y="21129"/>
                  <a:pt x="1989" y="20801"/>
                </a:cubicBezTo>
                <a:cubicBezTo>
                  <a:pt x="2167" y="20621"/>
                  <a:pt x="2334" y="20469"/>
                  <a:pt x="2357" y="20469"/>
                </a:cubicBezTo>
                <a:cubicBezTo>
                  <a:pt x="2379" y="20469"/>
                  <a:pt x="2643" y="20226"/>
                  <a:pt x="2946" y="19928"/>
                </a:cubicBezTo>
                <a:cubicBezTo>
                  <a:pt x="3249" y="19629"/>
                  <a:pt x="3571" y="19328"/>
                  <a:pt x="3661" y="19259"/>
                </a:cubicBezTo>
                <a:cubicBezTo>
                  <a:pt x="3956" y="19035"/>
                  <a:pt x="4251" y="18971"/>
                  <a:pt x="4725" y="19023"/>
                </a:cubicBezTo>
                <a:cubicBezTo>
                  <a:pt x="5008" y="19054"/>
                  <a:pt x="5011" y="19050"/>
                  <a:pt x="5169" y="18966"/>
                </a:cubicBezTo>
                <a:cubicBezTo>
                  <a:pt x="5281" y="18906"/>
                  <a:pt x="5580" y="18637"/>
                  <a:pt x="6188" y="18036"/>
                </a:cubicBezTo>
                <a:cubicBezTo>
                  <a:pt x="8078" y="16167"/>
                  <a:pt x="17158" y="7033"/>
                  <a:pt x="17158" y="7001"/>
                </a:cubicBezTo>
                <a:cubicBezTo>
                  <a:pt x="17158" y="6983"/>
                  <a:pt x="17298" y="6828"/>
                  <a:pt x="17469" y="6657"/>
                </a:cubicBezTo>
                <a:cubicBezTo>
                  <a:pt x="17639" y="6486"/>
                  <a:pt x="17779" y="6324"/>
                  <a:pt x="17779" y="6301"/>
                </a:cubicBezTo>
                <a:cubicBezTo>
                  <a:pt x="17779" y="6277"/>
                  <a:pt x="17764" y="6237"/>
                  <a:pt x="17741" y="6211"/>
                </a:cubicBezTo>
                <a:cubicBezTo>
                  <a:pt x="17704" y="6170"/>
                  <a:pt x="17768" y="6094"/>
                  <a:pt x="18324" y="5555"/>
                </a:cubicBezTo>
                <a:cubicBezTo>
                  <a:pt x="18669" y="5220"/>
                  <a:pt x="19331" y="4578"/>
                  <a:pt x="19793" y="4128"/>
                </a:cubicBezTo>
                <a:cubicBezTo>
                  <a:pt x="20573" y="3369"/>
                  <a:pt x="21335" y="2674"/>
                  <a:pt x="21516" y="2548"/>
                </a:cubicBezTo>
                <a:lnTo>
                  <a:pt x="21592" y="2491"/>
                </a:lnTo>
                <a:lnTo>
                  <a:pt x="21592" y="1249"/>
                </a:lnTo>
                <a:lnTo>
                  <a:pt x="21592" y="0"/>
                </a:lnTo>
                <a:lnTo>
                  <a:pt x="20338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38" name="a plastic pouch"/>
          <p:cNvSpPr txBox="1"/>
          <p:nvPr/>
        </p:nvSpPr>
        <p:spPr>
          <a:xfrm>
            <a:off x="7888734" y="5233240"/>
            <a:ext cx="2332026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 plastic pouch</a:t>
            </a:r>
          </a:p>
        </p:txBody>
      </p:sp>
      <p:sp>
        <p:nvSpPr>
          <p:cNvPr id="139" name="Ligne"/>
          <p:cNvSpPr/>
          <p:nvPr/>
        </p:nvSpPr>
        <p:spPr>
          <a:xfrm flipV="1">
            <a:off x="10287000" y="5537557"/>
            <a:ext cx="32999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535" t="84" r="1889" b="422"/>
          <a:stretch>
            <a:fillRect/>
          </a:stretch>
        </p:blipFill>
        <p:spPr>
          <a:xfrm>
            <a:off x="10683233" y="4744491"/>
            <a:ext cx="794205" cy="1096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5" h="21600" fill="norm" stroke="1" extrusionOk="0">
                <a:moveTo>
                  <a:pt x="10948" y="0"/>
                </a:moveTo>
                <a:cubicBezTo>
                  <a:pt x="9888" y="16"/>
                  <a:pt x="9459" y="44"/>
                  <a:pt x="9486" y="94"/>
                </a:cubicBezTo>
                <a:cubicBezTo>
                  <a:pt x="9518" y="155"/>
                  <a:pt x="9464" y="254"/>
                  <a:pt x="9367" y="313"/>
                </a:cubicBezTo>
                <a:cubicBezTo>
                  <a:pt x="9270" y="371"/>
                  <a:pt x="9217" y="447"/>
                  <a:pt x="9249" y="485"/>
                </a:cubicBezTo>
                <a:cubicBezTo>
                  <a:pt x="9281" y="522"/>
                  <a:pt x="9259" y="581"/>
                  <a:pt x="9195" y="610"/>
                </a:cubicBezTo>
                <a:cubicBezTo>
                  <a:pt x="9126" y="641"/>
                  <a:pt x="9077" y="1108"/>
                  <a:pt x="9077" y="1775"/>
                </a:cubicBezTo>
                <a:cubicBezTo>
                  <a:pt x="9077" y="2847"/>
                  <a:pt x="8987" y="3155"/>
                  <a:pt x="8754" y="2853"/>
                </a:cubicBezTo>
                <a:cubicBezTo>
                  <a:pt x="8657" y="2727"/>
                  <a:pt x="8627" y="2729"/>
                  <a:pt x="8507" y="2893"/>
                </a:cubicBezTo>
                <a:cubicBezTo>
                  <a:pt x="8397" y="3042"/>
                  <a:pt x="8340" y="3059"/>
                  <a:pt x="8152" y="2986"/>
                </a:cubicBezTo>
                <a:cubicBezTo>
                  <a:pt x="8027" y="2938"/>
                  <a:pt x="7948" y="2861"/>
                  <a:pt x="7980" y="2822"/>
                </a:cubicBezTo>
                <a:cubicBezTo>
                  <a:pt x="8013" y="2784"/>
                  <a:pt x="7657" y="2752"/>
                  <a:pt x="7185" y="2752"/>
                </a:cubicBezTo>
                <a:cubicBezTo>
                  <a:pt x="6712" y="2752"/>
                  <a:pt x="6348" y="2787"/>
                  <a:pt x="6378" y="2822"/>
                </a:cubicBezTo>
                <a:cubicBezTo>
                  <a:pt x="6408" y="2857"/>
                  <a:pt x="6346" y="3001"/>
                  <a:pt x="6249" y="3143"/>
                </a:cubicBezTo>
                <a:cubicBezTo>
                  <a:pt x="6093" y="3370"/>
                  <a:pt x="6043" y="3393"/>
                  <a:pt x="5787" y="3322"/>
                </a:cubicBezTo>
                <a:cubicBezTo>
                  <a:pt x="5628" y="3279"/>
                  <a:pt x="5387" y="3237"/>
                  <a:pt x="5250" y="3236"/>
                </a:cubicBezTo>
                <a:cubicBezTo>
                  <a:pt x="5112" y="3236"/>
                  <a:pt x="4849" y="3180"/>
                  <a:pt x="4669" y="3111"/>
                </a:cubicBezTo>
                <a:cubicBezTo>
                  <a:pt x="4489" y="3043"/>
                  <a:pt x="4302" y="3010"/>
                  <a:pt x="4250" y="3033"/>
                </a:cubicBezTo>
                <a:cubicBezTo>
                  <a:pt x="4197" y="3057"/>
                  <a:pt x="4117" y="3041"/>
                  <a:pt x="4078" y="2994"/>
                </a:cubicBezTo>
                <a:cubicBezTo>
                  <a:pt x="4038" y="2947"/>
                  <a:pt x="3890" y="2900"/>
                  <a:pt x="3744" y="2900"/>
                </a:cubicBezTo>
                <a:cubicBezTo>
                  <a:pt x="3529" y="2900"/>
                  <a:pt x="3458" y="2967"/>
                  <a:pt x="3390" y="3221"/>
                </a:cubicBezTo>
                <a:cubicBezTo>
                  <a:pt x="3204" y="3913"/>
                  <a:pt x="3099" y="4485"/>
                  <a:pt x="3035" y="5199"/>
                </a:cubicBezTo>
                <a:cubicBezTo>
                  <a:pt x="2997" y="5611"/>
                  <a:pt x="2923" y="5990"/>
                  <a:pt x="2863" y="6043"/>
                </a:cubicBezTo>
                <a:cubicBezTo>
                  <a:pt x="2802" y="6096"/>
                  <a:pt x="2737" y="6320"/>
                  <a:pt x="2712" y="6543"/>
                </a:cubicBezTo>
                <a:cubicBezTo>
                  <a:pt x="2586" y="7675"/>
                  <a:pt x="2510" y="8135"/>
                  <a:pt x="2422" y="8287"/>
                </a:cubicBezTo>
                <a:cubicBezTo>
                  <a:pt x="2369" y="8378"/>
                  <a:pt x="2239" y="8964"/>
                  <a:pt x="2142" y="9584"/>
                </a:cubicBezTo>
                <a:cubicBezTo>
                  <a:pt x="2046" y="10204"/>
                  <a:pt x="1894" y="11103"/>
                  <a:pt x="1798" y="11586"/>
                </a:cubicBezTo>
                <a:cubicBezTo>
                  <a:pt x="1702" y="12068"/>
                  <a:pt x="1619" y="12659"/>
                  <a:pt x="1616" y="12891"/>
                </a:cubicBezTo>
                <a:cubicBezTo>
                  <a:pt x="1613" y="13123"/>
                  <a:pt x="1562" y="13348"/>
                  <a:pt x="1508" y="13392"/>
                </a:cubicBezTo>
                <a:cubicBezTo>
                  <a:pt x="1454" y="13435"/>
                  <a:pt x="1348" y="13919"/>
                  <a:pt x="1272" y="14470"/>
                </a:cubicBezTo>
                <a:cubicBezTo>
                  <a:pt x="1195" y="15021"/>
                  <a:pt x="1096" y="15527"/>
                  <a:pt x="1057" y="15596"/>
                </a:cubicBezTo>
                <a:cubicBezTo>
                  <a:pt x="1017" y="15665"/>
                  <a:pt x="899" y="16267"/>
                  <a:pt x="788" y="16933"/>
                </a:cubicBezTo>
                <a:cubicBezTo>
                  <a:pt x="445" y="18986"/>
                  <a:pt x="295" y="19723"/>
                  <a:pt x="196" y="19833"/>
                </a:cubicBezTo>
                <a:cubicBezTo>
                  <a:pt x="144" y="19892"/>
                  <a:pt x="115" y="20106"/>
                  <a:pt x="132" y="20310"/>
                </a:cubicBezTo>
                <a:cubicBezTo>
                  <a:pt x="149" y="20514"/>
                  <a:pt x="122" y="20708"/>
                  <a:pt x="78" y="20740"/>
                </a:cubicBezTo>
                <a:cubicBezTo>
                  <a:pt x="-21" y="20812"/>
                  <a:pt x="-28" y="21380"/>
                  <a:pt x="67" y="21561"/>
                </a:cubicBezTo>
                <a:cubicBezTo>
                  <a:pt x="76" y="21577"/>
                  <a:pt x="112" y="21588"/>
                  <a:pt x="175" y="21600"/>
                </a:cubicBezTo>
                <a:cubicBezTo>
                  <a:pt x="187" y="21592"/>
                  <a:pt x="209" y="21592"/>
                  <a:pt x="218" y="21584"/>
                </a:cubicBezTo>
                <a:cubicBezTo>
                  <a:pt x="314" y="21500"/>
                  <a:pt x="905" y="21465"/>
                  <a:pt x="2723" y="21451"/>
                </a:cubicBezTo>
                <a:cubicBezTo>
                  <a:pt x="4035" y="21442"/>
                  <a:pt x="5397" y="21400"/>
                  <a:pt x="5744" y="21358"/>
                </a:cubicBezTo>
                <a:cubicBezTo>
                  <a:pt x="6091" y="21316"/>
                  <a:pt x="8310" y="21259"/>
                  <a:pt x="10679" y="21233"/>
                </a:cubicBezTo>
                <a:cubicBezTo>
                  <a:pt x="13047" y="21206"/>
                  <a:pt x="15608" y="21169"/>
                  <a:pt x="16366" y="21147"/>
                </a:cubicBezTo>
                <a:cubicBezTo>
                  <a:pt x="17124" y="21124"/>
                  <a:pt x="18493" y="21088"/>
                  <a:pt x="19409" y="21068"/>
                </a:cubicBezTo>
                <a:cubicBezTo>
                  <a:pt x="21572" y="21023"/>
                  <a:pt x="21542" y="21028"/>
                  <a:pt x="21505" y="20678"/>
                </a:cubicBezTo>
                <a:cubicBezTo>
                  <a:pt x="21468" y="20320"/>
                  <a:pt x="21166" y="18530"/>
                  <a:pt x="20989" y="17597"/>
                </a:cubicBezTo>
                <a:cubicBezTo>
                  <a:pt x="20915" y="17207"/>
                  <a:pt x="20867" y="16726"/>
                  <a:pt x="20882" y="16526"/>
                </a:cubicBezTo>
                <a:cubicBezTo>
                  <a:pt x="20897" y="16327"/>
                  <a:pt x="20865" y="16118"/>
                  <a:pt x="20807" y="16065"/>
                </a:cubicBezTo>
                <a:cubicBezTo>
                  <a:pt x="20665" y="15936"/>
                  <a:pt x="20459" y="15045"/>
                  <a:pt x="20377" y="14173"/>
                </a:cubicBezTo>
                <a:cubicBezTo>
                  <a:pt x="20340" y="13783"/>
                  <a:pt x="20265" y="13317"/>
                  <a:pt x="20205" y="13134"/>
                </a:cubicBezTo>
                <a:cubicBezTo>
                  <a:pt x="20144" y="12950"/>
                  <a:pt x="20082" y="12589"/>
                  <a:pt x="20065" y="12336"/>
                </a:cubicBezTo>
                <a:cubicBezTo>
                  <a:pt x="20047" y="12083"/>
                  <a:pt x="19992" y="11835"/>
                  <a:pt x="19946" y="11781"/>
                </a:cubicBezTo>
                <a:cubicBezTo>
                  <a:pt x="19901" y="11727"/>
                  <a:pt x="19815" y="11294"/>
                  <a:pt x="19753" y="10820"/>
                </a:cubicBezTo>
                <a:cubicBezTo>
                  <a:pt x="19691" y="10345"/>
                  <a:pt x="19586" y="9676"/>
                  <a:pt x="19527" y="9334"/>
                </a:cubicBezTo>
                <a:cubicBezTo>
                  <a:pt x="19468" y="8993"/>
                  <a:pt x="19439" y="8690"/>
                  <a:pt x="19463" y="8662"/>
                </a:cubicBezTo>
                <a:cubicBezTo>
                  <a:pt x="19487" y="8634"/>
                  <a:pt x="19434" y="8461"/>
                  <a:pt x="19344" y="8271"/>
                </a:cubicBezTo>
                <a:cubicBezTo>
                  <a:pt x="19255" y="8081"/>
                  <a:pt x="19150" y="7562"/>
                  <a:pt x="19108" y="7122"/>
                </a:cubicBezTo>
                <a:cubicBezTo>
                  <a:pt x="19024" y="6255"/>
                  <a:pt x="19033" y="6262"/>
                  <a:pt x="18119" y="6043"/>
                </a:cubicBezTo>
                <a:cubicBezTo>
                  <a:pt x="17958" y="6004"/>
                  <a:pt x="17915" y="5903"/>
                  <a:pt x="17914" y="5511"/>
                </a:cubicBezTo>
                <a:lnTo>
                  <a:pt x="17914" y="5019"/>
                </a:lnTo>
                <a:lnTo>
                  <a:pt x="17570" y="5058"/>
                </a:lnTo>
                <a:cubicBezTo>
                  <a:pt x="17216" y="5096"/>
                  <a:pt x="16835" y="4948"/>
                  <a:pt x="16947" y="4816"/>
                </a:cubicBezTo>
                <a:cubicBezTo>
                  <a:pt x="16981" y="4775"/>
                  <a:pt x="16634" y="4738"/>
                  <a:pt x="16173" y="4737"/>
                </a:cubicBezTo>
                <a:cubicBezTo>
                  <a:pt x="15425" y="4736"/>
                  <a:pt x="15300" y="4715"/>
                  <a:pt x="15055" y="4526"/>
                </a:cubicBezTo>
                <a:cubicBezTo>
                  <a:pt x="14812" y="4340"/>
                  <a:pt x="14773" y="4229"/>
                  <a:pt x="14754" y="3588"/>
                </a:cubicBezTo>
                <a:cubicBezTo>
                  <a:pt x="14720" y="2488"/>
                  <a:pt x="14842" y="1523"/>
                  <a:pt x="15012" y="1548"/>
                </a:cubicBezTo>
                <a:cubicBezTo>
                  <a:pt x="15109" y="1562"/>
                  <a:pt x="15162" y="1443"/>
                  <a:pt x="15162" y="1165"/>
                </a:cubicBezTo>
                <a:lnTo>
                  <a:pt x="15162" y="758"/>
                </a:lnTo>
                <a:lnTo>
                  <a:pt x="14657" y="766"/>
                </a:lnTo>
                <a:cubicBezTo>
                  <a:pt x="14382" y="771"/>
                  <a:pt x="14069" y="832"/>
                  <a:pt x="13958" y="899"/>
                </a:cubicBezTo>
                <a:cubicBezTo>
                  <a:pt x="13779" y="1007"/>
                  <a:pt x="13746" y="1004"/>
                  <a:pt x="13625" y="883"/>
                </a:cubicBezTo>
                <a:cubicBezTo>
                  <a:pt x="13543" y="802"/>
                  <a:pt x="13420" y="767"/>
                  <a:pt x="13334" y="805"/>
                </a:cubicBezTo>
                <a:cubicBezTo>
                  <a:pt x="13148" y="889"/>
                  <a:pt x="12620" y="825"/>
                  <a:pt x="12399" y="688"/>
                </a:cubicBezTo>
                <a:cubicBezTo>
                  <a:pt x="12304" y="629"/>
                  <a:pt x="12105" y="571"/>
                  <a:pt x="11948" y="555"/>
                </a:cubicBezTo>
                <a:cubicBezTo>
                  <a:pt x="11563" y="517"/>
                  <a:pt x="11620" y="379"/>
                  <a:pt x="12055" y="297"/>
                </a:cubicBezTo>
                <a:cubicBezTo>
                  <a:pt x="12248" y="261"/>
                  <a:pt x="12399" y="169"/>
                  <a:pt x="12399" y="102"/>
                </a:cubicBezTo>
                <a:cubicBezTo>
                  <a:pt x="12399" y="45"/>
                  <a:pt x="12005" y="17"/>
                  <a:pt x="10948" y="0"/>
                </a:cubicBezTo>
                <a:close/>
                <a:moveTo>
                  <a:pt x="17431" y="4769"/>
                </a:moveTo>
                <a:cubicBezTo>
                  <a:pt x="17339" y="4795"/>
                  <a:pt x="17372" y="4812"/>
                  <a:pt x="17506" y="4816"/>
                </a:cubicBezTo>
                <a:cubicBezTo>
                  <a:pt x="17627" y="4819"/>
                  <a:pt x="17695" y="4804"/>
                  <a:pt x="17656" y="4777"/>
                </a:cubicBezTo>
                <a:cubicBezTo>
                  <a:pt x="17618" y="4749"/>
                  <a:pt x="17514" y="4745"/>
                  <a:pt x="17431" y="4769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afterEffect" presetSubtype="8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afterEffect" presetSubtype="8" presetID="2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ntr" nodeType="afterEffect" presetSubtype="8" presetID="22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Class="entr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ntr" nodeType="afterEffect" presetSubtype="8" presetID="22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5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Class="entr" nodeType="after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entr" nodeType="click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click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5" grpId="17"/>
      <p:bldP build="whole" bldLvl="1" animBg="1" rev="0" advAuto="0" spid="136" grpId="18"/>
      <p:bldP build="whole" bldLvl="1" animBg="1" rev="0" advAuto="0" spid="126" grpId="6"/>
      <p:bldP build="whole" bldLvl="1" animBg="1" rev="0" advAuto="0" spid="134" grpId="7"/>
      <p:bldP build="whole" bldLvl="1" animBg="1" rev="0" advAuto="0" spid="130" grpId="12"/>
      <p:bldP build="whole" bldLvl="1" animBg="1" rev="0" advAuto="0" spid="124" grpId="3"/>
      <p:bldP build="whole" bldLvl="1" animBg="1" rev="0" advAuto="0" spid="128" grpId="14"/>
      <p:bldP build="whole" bldLvl="1" animBg="1" rev="0" advAuto="0" spid="123" grpId="1"/>
      <p:bldP build="whole" bldLvl="1" animBg="1" rev="0" advAuto="0" spid="138" grpId="8"/>
      <p:bldP build="whole" bldLvl="1" animBg="1" rev="0" advAuto="0" spid="133" grpId="5"/>
      <p:bldP build="whole" bldLvl="1" animBg="1" rev="0" advAuto="0" spid="129" grpId="2"/>
      <p:bldP build="whole" bldLvl="1" animBg="1" rev="0" advAuto="0" spid="140" grpId="10"/>
      <p:bldP build="whole" bldLvl="1" animBg="1" rev="0" advAuto="0" spid="137" grpId="13"/>
      <p:bldP build="whole" bldLvl="1" animBg="1" rev="0" advAuto="0" spid="127" grpId="11"/>
      <p:bldP build="whole" bldLvl="1" animBg="1" rev="0" advAuto="0" spid="125" grpId="4"/>
      <p:bldP build="whole" bldLvl="1" animBg="1" rev="0" advAuto="0" spid="139" grpId="9"/>
      <p:bldP build="whole" bldLvl="1" animBg="1" rev="0" advAuto="0" spid="131" grpId="16"/>
      <p:bldP build="whole" bldLvl="1" animBg="1" rev="0" advAuto="0" spid="132" grpId="1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or exemp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 exemple</a:t>
            </a:r>
          </a:p>
        </p:txBody>
      </p:sp>
      <p:graphicFrame>
        <p:nvGraphicFramePr>
          <p:cNvPr id="143" name="Tableau"/>
          <p:cNvGraphicFramePr/>
          <p:nvPr/>
        </p:nvGraphicFramePr>
        <p:xfrm>
          <a:off x="1270000" y="2309649"/>
          <a:ext cx="4136133" cy="413042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90422"/>
                <a:gridCol w="590422"/>
                <a:gridCol w="590422"/>
                <a:gridCol w="590422"/>
                <a:gridCol w="590422"/>
                <a:gridCol w="590422"/>
                <a:gridCol w="590422"/>
              </a:tblGrid>
              <a:tr h="591957"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11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12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13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14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15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9195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ym typeface="Helvetica Neue"/>
                        </a:rPr>
                        <a:t>20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9195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ym typeface="Helvetica Neue"/>
                        </a:rPr>
                        <a:t>30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9195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ym typeface="Helvetica Neue"/>
                        </a:rPr>
                        <a:t>40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9195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ym typeface="Helvetica Neue"/>
                        </a:rPr>
                        <a:t>50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hueOff val="-274225"/>
                        <a:satOff val="26768"/>
                        <a:lumOff val="1136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hueOff val="-274225"/>
                        <a:satOff val="26768"/>
                        <a:lumOff val="1136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hueOff val="-274225"/>
                        <a:satOff val="26768"/>
                        <a:lumOff val="1136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9195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ym typeface="Helvetica Neue"/>
                        </a:rPr>
                        <a:t>60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59195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ym typeface="Helvetica Neue"/>
                        </a:rPr>
                        <a:t>70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b="1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4" name="Across"/>
          <p:cNvSpPr txBox="1"/>
          <p:nvPr/>
        </p:nvSpPr>
        <p:spPr>
          <a:xfrm>
            <a:off x="5393944" y="2322170"/>
            <a:ext cx="112471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Across</a:t>
            </a:r>
          </a:p>
        </p:txBody>
      </p:sp>
      <p:sp>
        <p:nvSpPr>
          <p:cNvPr id="145" name="Down"/>
          <p:cNvSpPr txBox="1"/>
          <p:nvPr/>
        </p:nvSpPr>
        <p:spPr>
          <a:xfrm>
            <a:off x="1135278" y="6513170"/>
            <a:ext cx="95524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Down</a:t>
            </a:r>
          </a:p>
        </p:txBody>
      </p:sp>
      <p:sp>
        <p:nvSpPr>
          <p:cNvPr id="146" name="Is it eleven across and forty down?"/>
          <p:cNvSpPr txBox="1"/>
          <p:nvPr/>
        </p:nvSpPr>
        <p:spPr>
          <a:xfrm>
            <a:off x="6760406" y="2322170"/>
            <a:ext cx="516605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it eleven across and forty down?</a:t>
            </a:r>
          </a:p>
        </p:txBody>
      </p:sp>
      <p:sp>
        <p:nvSpPr>
          <p:cNvPr id="147" name="x: Missed!"/>
          <p:cNvSpPr txBox="1"/>
          <p:nvPr/>
        </p:nvSpPr>
        <p:spPr>
          <a:xfrm>
            <a:off x="8343355" y="2927187"/>
            <a:ext cx="1575817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</a:defRPr>
            </a:lvl1pPr>
          </a:lstStyle>
          <a:p>
            <a:pPr/>
            <a:r>
              <a:t>x: Missed!</a:t>
            </a:r>
          </a:p>
        </p:txBody>
      </p:sp>
      <p:sp>
        <p:nvSpPr>
          <p:cNvPr id="148" name="Is it thirteen across and thirty down?"/>
          <p:cNvSpPr txBox="1"/>
          <p:nvPr/>
        </p:nvSpPr>
        <p:spPr>
          <a:xfrm>
            <a:off x="6842884" y="7765936"/>
            <a:ext cx="542544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it thirteen across and thirty down?</a:t>
            </a:r>
          </a:p>
        </p:txBody>
      </p:sp>
      <p:sp>
        <p:nvSpPr>
          <p:cNvPr id="149" name="Is it eleven across and fifty down?"/>
          <p:cNvSpPr txBox="1"/>
          <p:nvPr/>
        </p:nvSpPr>
        <p:spPr>
          <a:xfrm>
            <a:off x="6919534" y="6870842"/>
            <a:ext cx="504748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it eleven across and fifty down?</a:t>
            </a:r>
          </a:p>
        </p:txBody>
      </p:sp>
      <p:sp>
        <p:nvSpPr>
          <p:cNvPr id="150" name="Is it twelve across and fifty down?"/>
          <p:cNvSpPr txBox="1"/>
          <p:nvPr/>
        </p:nvSpPr>
        <p:spPr>
          <a:xfrm>
            <a:off x="6919687" y="5794243"/>
            <a:ext cx="504718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it twelve across and fifty down?</a:t>
            </a:r>
          </a:p>
        </p:txBody>
      </p:sp>
      <p:sp>
        <p:nvSpPr>
          <p:cNvPr id="151" name="Is it fifteen across and fifty down?"/>
          <p:cNvSpPr txBox="1"/>
          <p:nvPr/>
        </p:nvSpPr>
        <p:spPr>
          <a:xfrm>
            <a:off x="6828224" y="4491908"/>
            <a:ext cx="503042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it fifteen across and fifty down?</a:t>
            </a:r>
          </a:p>
        </p:txBody>
      </p:sp>
      <p:sp>
        <p:nvSpPr>
          <p:cNvPr id="152" name="Is it fourteen across and forty down?"/>
          <p:cNvSpPr txBox="1"/>
          <p:nvPr/>
        </p:nvSpPr>
        <p:spPr>
          <a:xfrm>
            <a:off x="6719128" y="3423170"/>
            <a:ext cx="544830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it fourteen across and forty down?</a:t>
            </a:r>
          </a:p>
        </p:txBody>
      </p:sp>
      <p:sp>
        <p:nvSpPr>
          <p:cNvPr id="153" name="x: Missed!"/>
          <p:cNvSpPr txBox="1"/>
          <p:nvPr/>
        </p:nvSpPr>
        <p:spPr>
          <a:xfrm>
            <a:off x="8343355" y="3919153"/>
            <a:ext cx="1575817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</a:defRPr>
            </a:lvl1pPr>
          </a:lstStyle>
          <a:p>
            <a:pPr/>
            <a:r>
              <a:t>x: Missed!</a:t>
            </a:r>
          </a:p>
        </p:txBody>
      </p:sp>
      <p:sp>
        <p:nvSpPr>
          <p:cNvPr id="154" name="x:Missed!"/>
          <p:cNvSpPr txBox="1"/>
          <p:nvPr/>
        </p:nvSpPr>
        <p:spPr>
          <a:xfrm>
            <a:off x="8385722" y="4995752"/>
            <a:ext cx="1491083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</a:defRPr>
            </a:lvl1pPr>
          </a:lstStyle>
          <a:p>
            <a:pPr/>
            <a:r>
              <a:t>x:Missed!</a:t>
            </a:r>
          </a:p>
        </p:txBody>
      </p:sp>
      <p:sp>
        <p:nvSpPr>
          <p:cNvPr id="155" name="o: Yes, it’s a hit!"/>
          <p:cNvSpPr txBox="1"/>
          <p:nvPr/>
        </p:nvSpPr>
        <p:spPr>
          <a:xfrm>
            <a:off x="7953668" y="6332543"/>
            <a:ext cx="235519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>
                    <a:hueOff val="258623"/>
                    <a:satOff val="16006"/>
                    <a:lumOff val="-25223"/>
                  </a:schemeClr>
                </a:solidFill>
              </a:defRPr>
            </a:lvl1pPr>
          </a:lstStyle>
          <a:p>
            <a:pPr/>
            <a:r>
              <a:t>o: Yes, it’s a hit!</a:t>
            </a:r>
          </a:p>
        </p:txBody>
      </p:sp>
      <p:sp>
        <p:nvSpPr>
          <p:cNvPr id="156" name="o: Yes, it’s a hit!"/>
          <p:cNvSpPr txBox="1"/>
          <p:nvPr/>
        </p:nvSpPr>
        <p:spPr>
          <a:xfrm>
            <a:off x="7953668" y="7235632"/>
            <a:ext cx="235519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>
                    <a:hueOff val="258623"/>
                    <a:satOff val="16006"/>
                    <a:lumOff val="-25223"/>
                  </a:schemeClr>
                </a:solidFill>
              </a:defRPr>
            </a:lvl1pPr>
          </a:lstStyle>
          <a:p>
            <a:pPr/>
            <a:r>
              <a:t>o: Yes, it’s a hit!</a:t>
            </a:r>
          </a:p>
        </p:txBody>
      </p:sp>
      <p:sp>
        <p:nvSpPr>
          <p:cNvPr id="157" name="o: Yes, sunk!!!"/>
          <p:cNvSpPr txBox="1"/>
          <p:nvPr/>
        </p:nvSpPr>
        <p:spPr>
          <a:xfrm>
            <a:off x="8080313" y="8669026"/>
            <a:ext cx="210190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>
                    <a:hueOff val="258623"/>
                    <a:satOff val="16006"/>
                    <a:lumOff val="-25223"/>
                  </a:schemeClr>
                </a:solidFill>
              </a:defRPr>
            </a:lvl1pPr>
          </a:lstStyle>
          <a:p>
            <a:pPr/>
            <a:r>
              <a:t>o: Yes, sunk!!!</a:t>
            </a:r>
          </a:p>
        </p:txBody>
      </p:sp>
      <p:sp>
        <p:nvSpPr>
          <p:cNvPr id="158" name="o: Yes, it’s a hit!"/>
          <p:cNvSpPr txBox="1"/>
          <p:nvPr/>
        </p:nvSpPr>
        <p:spPr>
          <a:xfrm>
            <a:off x="7953668" y="8165316"/>
            <a:ext cx="235519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>
                    <a:hueOff val="258623"/>
                    <a:satOff val="16006"/>
                    <a:lumOff val="-25223"/>
                  </a:schemeClr>
                </a:solidFill>
              </a:defRPr>
            </a:lvl1pPr>
          </a:lstStyle>
          <a:p>
            <a:pPr/>
            <a:r>
              <a:t>o: Yes, it’s a hit!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7" grpId="13"/>
      <p:bldP build="whole" bldLvl="1" animBg="1" rev="0" advAuto="0" spid="149" grpId="9"/>
      <p:bldP build="whole" bldLvl="1" animBg="1" rev="0" advAuto="0" spid="152" grpId="3"/>
      <p:bldP build="whole" bldLvl="1" animBg="1" rev="0" advAuto="0" spid="155" grpId="8"/>
      <p:bldP build="whole" bldLvl="1" animBg="1" rev="0" advAuto="0" spid="156" grpId="10"/>
      <p:bldP build="whole" bldLvl="1" animBg="1" rev="0" advAuto="0" spid="150" grpId="7"/>
      <p:bldP build="whole" bldLvl="1" animBg="1" rev="0" advAuto="0" spid="147" grpId="2"/>
      <p:bldP build="whole" bldLvl="1" animBg="1" rev="0" advAuto="0" spid="153" grpId="4"/>
      <p:bldP build="whole" bldLvl="1" animBg="1" rev="0" advAuto="0" spid="146" grpId="1"/>
      <p:bldP build="whole" bldLvl="1" animBg="1" rev="0" advAuto="0" spid="154" grpId="6"/>
      <p:bldP build="whole" bldLvl="1" animBg="1" rev="0" advAuto="0" spid="148" grpId="11"/>
      <p:bldP build="whole" bldLvl="1" animBg="1" rev="0" advAuto="0" spid="151" grpId="5"/>
      <p:bldP build="whole" bldLvl="1" animBg="1" rev="0" advAuto="0" spid="158" grpId="1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Let ’s play against Captain Cook"/>
          <p:cNvSpPr txBox="1"/>
          <p:nvPr>
            <p:ph type="title"/>
          </p:nvPr>
        </p:nvSpPr>
        <p:spPr>
          <a:xfrm>
            <a:off x="1130300" y="596900"/>
            <a:ext cx="10464800" cy="1405583"/>
          </a:xfrm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Let ’s play against Captain Cook</a:t>
            </a:r>
          </a:p>
        </p:txBody>
      </p:sp>
      <p:graphicFrame>
        <p:nvGraphicFramePr>
          <p:cNvPr id="161" name="Tableau"/>
          <p:cNvGraphicFramePr/>
          <p:nvPr/>
        </p:nvGraphicFramePr>
        <p:xfrm>
          <a:off x="1780976" y="2546286"/>
          <a:ext cx="6982223" cy="528672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969702"/>
                <a:gridCol w="501881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  <a:gridCol w="550746"/>
              </a:tblGrid>
              <a:tr h="491406">
                <a:tc>
                  <a:txBody>
                    <a:bodyPr/>
                    <a:lstStyle/>
                    <a:p>
                      <a:pPr algn="r" defTabSz="457200">
                        <a:defRPr b="1" sz="20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defRPr>
                      </a:pPr>
                      <a:r>
                        <a:t>Across</a:t>
                      </a:r>
                    </a:p>
                    <a:p>
                      <a:pPr algn="l" defTabSz="457200">
                        <a:def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defRPr>
                      </a:pPr>
                      <a:r>
                        <a:t>Down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12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13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14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15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16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17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18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19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16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Helvetica Neue"/>
                        </a:rPr>
                        <a:t>20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20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30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40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50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60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70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80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90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99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sz="2000">
                          <a:solidFill>
                            <a:schemeClr val="accent3">
                              <a:hueOff val="914337"/>
                              <a:satOff val="31515"/>
                              <a:lumOff val="-30790"/>
                            </a:schemeClr>
                          </a:solidFill>
                          <a:sym typeface="Helvetica Neue"/>
                        </a:rPr>
                        <a:t>100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  <p:pic>
        <p:nvPicPr>
          <p:cNvPr id="16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0165" t="14913" r="20167" b="0"/>
          <a:stretch>
            <a:fillRect/>
          </a:stretch>
        </p:blipFill>
        <p:spPr>
          <a:xfrm>
            <a:off x="10474569" y="6782151"/>
            <a:ext cx="1649811" cy="1381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fill="norm" stroke="1" extrusionOk="0">
                <a:moveTo>
                  <a:pt x="9462" y="0"/>
                </a:moveTo>
                <a:cubicBezTo>
                  <a:pt x="9213" y="4"/>
                  <a:pt x="8988" y="140"/>
                  <a:pt x="8833" y="422"/>
                </a:cubicBezTo>
                <a:cubicBezTo>
                  <a:pt x="8663" y="732"/>
                  <a:pt x="8669" y="769"/>
                  <a:pt x="8890" y="838"/>
                </a:cubicBezTo>
                <a:cubicBezTo>
                  <a:pt x="9023" y="879"/>
                  <a:pt x="9135" y="1033"/>
                  <a:pt x="9135" y="1185"/>
                </a:cubicBezTo>
                <a:cubicBezTo>
                  <a:pt x="9135" y="1337"/>
                  <a:pt x="9225" y="1615"/>
                  <a:pt x="9337" y="1806"/>
                </a:cubicBezTo>
                <a:cubicBezTo>
                  <a:pt x="9569" y="2201"/>
                  <a:pt x="9668" y="3249"/>
                  <a:pt x="9488" y="3382"/>
                </a:cubicBezTo>
                <a:cubicBezTo>
                  <a:pt x="9422" y="3430"/>
                  <a:pt x="9291" y="3393"/>
                  <a:pt x="9192" y="3295"/>
                </a:cubicBezTo>
                <a:cubicBezTo>
                  <a:pt x="9045" y="3149"/>
                  <a:pt x="9010" y="3169"/>
                  <a:pt x="9010" y="3401"/>
                </a:cubicBezTo>
                <a:cubicBezTo>
                  <a:pt x="9010" y="3557"/>
                  <a:pt x="8957" y="3749"/>
                  <a:pt x="8890" y="3829"/>
                </a:cubicBezTo>
                <a:cubicBezTo>
                  <a:pt x="8814" y="3920"/>
                  <a:pt x="8808" y="4155"/>
                  <a:pt x="8880" y="4480"/>
                </a:cubicBezTo>
                <a:cubicBezTo>
                  <a:pt x="9065" y="5311"/>
                  <a:pt x="8963" y="6105"/>
                  <a:pt x="8631" y="6404"/>
                </a:cubicBezTo>
                <a:cubicBezTo>
                  <a:pt x="8363" y="6645"/>
                  <a:pt x="8352" y="6695"/>
                  <a:pt x="8511" y="7049"/>
                </a:cubicBezTo>
                <a:cubicBezTo>
                  <a:pt x="8664" y="7391"/>
                  <a:pt x="8652" y="7545"/>
                  <a:pt x="8402" y="8427"/>
                </a:cubicBezTo>
                <a:cubicBezTo>
                  <a:pt x="7634" y="11140"/>
                  <a:pt x="7087" y="12784"/>
                  <a:pt x="6926" y="12857"/>
                </a:cubicBezTo>
                <a:cubicBezTo>
                  <a:pt x="6705" y="12959"/>
                  <a:pt x="6412" y="12498"/>
                  <a:pt x="6412" y="12051"/>
                </a:cubicBezTo>
                <a:cubicBezTo>
                  <a:pt x="6412" y="11862"/>
                  <a:pt x="6302" y="11646"/>
                  <a:pt x="6157" y="11554"/>
                </a:cubicBezTo>
                <a:cubicBezTo>
                  <a:pt x="6016" y="11464"/>
                  <a:pt x="5928" y="11313"/>
                  <a:pt x="5960" y="11213"/>
                </a:cubicBezTo>
                <a:cubicBezTo>
                  <a:pt x="5992" y="11113"/>
                  <a:pt x="5804" y="10632"/>
                  <a:pt x="5539" y="10152"/>
                </a:cubicBezTo>
                <a:cubicBezTo>
                  <a:pt x="5274" y="9671"/>
                  <a:pt x="5056" y="9212"/>
                  <a:pt x="5056" y="9128"/>
                </a:cubicBezTo>
                <a:cubicBezTo>
                  <a:pt x="5056" y="9044"/>
                  <a:pt x="4928" y="8910"/>
                  <a:pt x="4775" y="8830"/>
                </a:cubicBezTo>
                <a:cubicBezTo>
                  <a:pt x="4561" y="8718"/>
                  <a:pt x="4488" y="8539"/>
                  <a:pt x="4458" y="8054"/>
                </a:cubicBezTo>
                <a:cubicBezTo>
                  <a:pt x="4430" y="7593"/>
                  <a:pt x="4368" y="7419"/>
                  <a:pt x="4214" y="7403"/>
                </a:cubicBezTo>
                <a:cubicBezTo>
                  <a:pt x="4099" y="7391"/>
                  <a:pt x="3942" y="7381"/>
                  <a:pt x="3866" y="7372"/>
                </a:cubicBezTo>
                <a:cubicBezTo>
                  <a:pt x="3650" y="7346"/>
                  <a:pt x="3320" y="6965"/>
                  <a:pt x="3351" y="6782"/>
                </a:cubicBezTo>
                <a:cubicBezTo>
                  <a:pt x="3367" y="6692"/>
                  <a:pt x="3116" y="6311"/>
                  <a:pt x="2795" y="5932"/>
                </a:cubicBezTo>
                <a:cubicBezTo>
                  <a:pt x="2175" y="5199"/>
                  <a:pt x="2098" y="4965"/>
                  <a:pt x="2411" y="4822"/>
                </a:cubicBezTo>
                <a:cubicBezTo>
                  <a:pt x="2554" y="4756"/>
                  <a:pt x="2445" y="4622"/>
                  <a:pt x="2011" y="4319"/>
                </a:cubicBezTo>
                <a:cubicBezTo>
                  <a:pt x="1684" y="4091"/>
                  <a:pt x="1393" y="3927"/>
                  <a:pt x="1367" y="3959"/>
                </a:cubicBezTo>
                <a:cubicBezTo>
                  <a:pt x="1340" y="3991"/>
                  <a:pt x="1437" y="4195"/>
                  <a:pt x="1580" y="4412"/>
                </a:cubicBezTo>
                <a:cubicBezTo>
                  <a:pt x="1722" y="4629"/>
                  <a:pt x="1810" y="4872"/>
                  <a:pt x="1772" y="4946"/>
                </a:cubicBezTo>
                <a:cubicBezTo>
                  <a:pt x="1734" y="5019"/>
                  <a:pt x="1759" y="5061"/>
                  <a:pt x="1829" y="5039"/>
                </a:cubicBezTo>
                <a:cubicBezTo>
                  <a:pt x="2011" y="4981"/>
                  <a:pt x="2814" y="6515"/>
                  <a:pt x="2905" y="7093"/>
                </a:cubicBezTo>
                <a:cubicBezTo>
                  <a:pt x="2947" y="7361"/>
                  <a:pt x="3031" y="7613"/>
                  <a:pt x="3092" y="7657"/>
                </a:cubicBezTo>
                <a:cubicBezTo>
                  <a:pt x="3152" y="7702"/>
                  <a:pt x="3201" y="7987"/>
                  <a:pt x="3201" y="8290"/>
                </a:cubicBezTo>
                <a:cubicBezTo>
                  <a:pt x="3201" y="8594"/>
                  <a:pt x="3255" y="8907"/>
                  <a:pt x="3320" y="8985"/>
                </a:cubicBezTo>
                <a:cubicBezTo>
                  <a:pt x="3729" y="9473"/>
                  <a:pt x="4049" y="12898"/>
                  <a:pt x="3752" y="13583"/>
                </a:cubicBezTo>
                <a:cubicBezTo>
                  <a:pt x="3661" y="13793"/>
                  <a:pt x="3523" y="14424"/>
                  <a:pt x="3445" y="14979"/>
                </a:cubicBezTo>
                <a:cubicBezTo>
                  <a:pt x="3298" y="16023"/>
                  <a:pt x="3176" y="16263"/>
                  <a:pt x="2920" y="16016"/>
                </a:cubicBezTo>
                <a:cubicBezTo>
                  <a:pt x="2757" y="15858"/>
                  <a:pt x="2392" y="15872"/>
                  <a:pt x="2068" y="16047"/>
                </a:cubicBezTo>
                <a:cubicBezTo>
                  <a:pt x="1694" y="16249"/>
                  <a:pt x="1288" y="16085"/>
                  <a:pt x="1273" y="15730"/>
                </a:cubicBezTo>
                <a:cubicBezTo>
                  <a:pt x="1259" y="15390"/>
                  <a:pt x="1658" y="14831"/>
                  <a:pt x="1798" y="14998"/>
                </a:cubicBezTo>
                <a:cubicBezTo>
                  <a:pt x="1898" y="15117"/>
                  <a:pt x="2154" y="14547"/>
                  <a:pt x="2239" y="14011"/>
                </a:cubicBezTo>
                <a:cubicBezTo>
                  <a:pt x="2288" y="13709"/>
                  <a:pt x="2240" y="13552"/>
                  <a:pt x="2042" y="13397"/>
                </a:cubicBezTo>
                <a:cubicBezTo>
                  <a:pt x="1777" y="13189"/>
                  <a:pt x="1266" y="12299"/>
                  <a:pt x="1413" y="12299"/>
                </a:cubicBezTo>
                <a:cubicBezTo>
                  <a:pt x="1457" y="12299"/>
                  <a:pt x="1324" y="12051"/>
                  <a:pt x="1122" y="11746"/>
                </a:cubicBezTo>
                <a:cubicBezTo>
                  <a:pt x="760" y="11200"/>
                  <a:pt x="733" y="11123"/>
                  <a:pt x="733" y="10816"/>
                </a:cubicBezTo>
                <a:cubicBezTo>
                  <a:pt x="733" y="10730"/>
                  <a:pt x="672" y="10705"/>
                  <a:pt x="598" y="10760"/>
                </a:cubicBezTo>
                <a:cubicBezTo>
                  <a:pt x="525" y="10814"/>
                  <a:pt x="256" y="10614"/>
                  <a:pt x="0" y="10319"/>
                </a:cubicBezTo>
                <a:lnTo>
                  <a:pt x="0" y="12224"/>
                </a:lnTo>
                <a:cubicBezTo>
                  <a:pt x="109" y="12882"/>
                  <a:pt x="95" y="13768"/>
                  <a:pt x="0" y="14402"/>
                </a:cubicBezTo>
                <a:lnTo>
                  <a:pt x="0" y="16264"/>
                </a:lnTo>
                <a:cubicBezTo>
                  <a:pt x="361" y="16358"/>
                  <a:pt x="424" y="16435"/>
                  <a:pt x="431" y="16816"/>
                </a:cubicBezTo>
                <a:cubicBezTo>
                  <a:pt x="436" y="17061"/>
                  <a:pt x="530" y="17421"/>
                  <a:pt x="644" y="17617"/>
                </a:cubicBezTo>
                <a:cubicBezTo>
                  <a:pt x="914" y="18077"/>
                  <a:pt x="900" y="18515"/>
                  <a:pt x="644" y="18709"/>
                </a:cubicBezTo>
                <a:cubicBezTo>
                  <a:pt x="718" y="18757"/>
                  <a:pt x="779" y="18822"/>
                  <a:pt x="837" y="18913"/>
                </a:cubicBezTo>
                <a:cubicBezTo>
                  <a:pt x="951" y="19095"/>
                  <a:pt x="1047" y="19487"/>
                  <a:pt x="1044" y="19788"/>
                </a:cubicBezTo>
                <a:lnTo>
                  <a:pt x="1039" y="20341"/>
                </a:lnTo>
                <a:lnTo>
                  <a:pt x="0" y="20353"/>
                </a:lnTo>
                <a:lnTo>
                  <a:pt x="0" y="21594"/>
                </a:lnTo>
                <a:lnTo>
                  <a:pt x="10803" y="21594"/>
                </a:lnTo>
                <a:lnTo>
                  <a:pt x="21600" y="21594"/>
                </a:lnTo>
                <a:lnTo>
                  <a:pt x="21600" y="20347"/>
                </a:lnTo>
                <a:cubicBezTo>
                  <a:pt x="21194" y="20330"/>
                  <a:pt x="20121" y="20331"/>
                  <a:pt x="20093" y="20310"/>
                </a:cubicBezTo>
                <a:cubicBezTo>
                  <a:pt x="20011" y="20246"/>
                  <a:pt x="19553" y="20185"/>
                  <a:pt x="19080" y="20173"/>
                </a:cubicBezTo>
                <a:cubicBezTo>
                  <a:pt x="18607" y="20161"/>
                  <a:pt x="18205" y="20084"/>
                  <a:pt x="18181" y="19999"/>
                </a:cubicBezTo>
                <a:cubicBezTo>
                  <a:pt x="18148" y="19881"/>
                  <a:pt x="18304" y="19734"/>
                  <a:pt x="18482" y="19646"/>
                </a:cubicBezTo>
                <a:cubicBezTo>
                  <a:pt x="18444" y="19481"/>
                  <a:pt x="18457" y="19245"/>
                  <a:pt x="18550" y="18907"/>
                </a:cubicBezTo>
                <a:cubicBezTo>
                  <a:pt x="18646" y="18560"/>
                  <a:pt x="18717" y="17891"/>
                  <a:pt x="18706" y="17424"/>
                </a:cubicBezTo>
                <a:cubicBezTo>
                  <a:pt x="18693" y="16867"/>
                  <a:pt x="18742" y="16521"/>
                  <a:pt x="18851" y="16413"/>
                </a:cubicBezTo>
                <a:cubicBezTo>
                  <a:pt x="18943" y="16322"/>
                  <a:pt x="19018" y="16285"/>
                  <a:pt x="19018" y="16332"/>
                </a:cubicBezTo>
                <a:cubicBezTo>
                  <a:pt x="19018" y="16379"/>
                  <a:pt x="19294" y="16082"/>
                  <a:pt x="19636" y="15674"/>
                </a:cubicBezTo>
                <a:cubicBezTo>
                  <a:pt x="19977" y="15266"/>
                  <a:pt x="20327" y="14958"/>
                  <a:pt x="20410" y="14992"/>
                </a:cubicBezTo>
                <a:cubicBezTo>
                  <a:pt x="20510" y="15032"/>
                  <a:pt x="20563" y="15420"/>
                  <a:pt x="20566" y="16146"/>
                </a:cubicBezTo>
                <a:lnTo>
                  <a:pt x="20571" y="17238"/>
                </a:lnTo>
                <a:lnTo>
                  <a:pt x="21247" y="17281"/>
                </a:lnTo>
                <a:cubicBezTo>
                  <a:pt x="21397" y="17291"/>
                  <a:pt x="21492" y="17277"/>
                  <a:pt x="21600" y="17269"/>
                </a:cubicBezTo>
                <a:lnTo>
                  <a:pt x="21600" y="12454"/>
                </a:lnTo>
                <a:cubicBezTo>
                  <a:pt x="21567" y="12734"/>
                  <a:pt x="20728" y="13782"/>
                  <a:pt x="20602" y="13689"/>
                </a:cubicBezTo>
                <a:cubicBezTo>
                  <a:pt x="20546" y="13647"/>
                  <a:pt x="20498" y="13709"/>
                  <a:pt x="20498" y="13831"/>
                </a:cubicBezTo>
                <a:cubicBezTo>
                  <a:pt x="20498" y="14141"/>
                  <a:pt x="19394" y="15539"/>
                  <a:pt x="19215" y="15457"/>
                </a:cubicBezTo>
                <a:cubicBezTo>
                  <a:pt x="19135" y="15420"/>
                  <a:pt x="19009" y="15601"/>
                  <a:pt x="18929" y="15854"/>
                </a:cubicBezTo>
                <a:cubicBezTo>
                  <a:pt x="18791" y="16293"/>
                  <a:pt x="18480" y="16390"/>
                  <a:pt x="18446" y="16009"/>
                </a:cubicBezTo>
                <a:cubicBezTo>
                  <a:pt x="18438" y="15915"/>
                  <a:pt x="18420" y="15825"/>
                  <a:pt x="18410" y="15805"/>
                </a:cubicBezTo>
                <a:cubicBezTo>
                  <a:pt x="18399" y="15784"/>
                  <a:pt x="18365" y="14967"/>
                  <a:pt x="18332" y="13993"/>
                </a:cubicBezTo>
                <a:cubicBezTo>
                  <a:pt x="18176" y="9398"/>
                  <a:pt x="18224" y="9820"/>
                  <a:pt x="17729" y="9215"/>
                </a:cubicBezTo>
                <a:cubicBezTo>
                  <a:pt x="17484" y="8915"/>
                  <a:pt x="17287" y="8525"/>
                  <a:pt x="17287" y="8346"/>
                </a:cubicBezTo>
                <a:cubicBezTo>
                  <a:pt x="17287" y="8167"/>
                  <a:pt x="17234" y="8017"/>
                  <a:pt x="17173" y="8017"/>
                </a:cubicBezTo>
                <a:cubicBezTo>
                  <a:pt x="17026" y="8017"/>
                  <a:pt x="16899" y="8448"/>
                  <a:pt x="16991" y="8625"/>
                </a:cubicBezTo>
                <a:cubicBezTo>
                  <a:pt x="17105" y="8846"/>
                  <a:pt x="16809" y="9173"/>
                  <a:pt x="16565" y="9097"/>
                </a:cubicBezTo>
                <a:cubicBezTo>
                  <a:pt x="16444" y="9059"/>
                  <a:pt x="16270" y="9136"/>
                  <a:pt x="16181" y="9264"/>
                </a:cubicBezTo>
                <a:cubicBezTo>
                  <a:pt x="16044" y="9461"/>
                  <a:pt x="16054" y="9549"/>
                  <a:pt x="16238" y="9792"/>
                </a:cubicBezTo>
                <a:cubicBezTo>
                  <a:pt x="16446" y="10066"/>
                  <a:pt x="16448" y="10083"/>
                  <a:pt x="16243" y="10177"/>
                </a:cubicBezTo>
                <a:cubicBezTo>
                  <a:pt x="16055" y="10263"/>
                  <a:pt x="16047" y="10290"/>
                  <a:pt x="16212" y="10400"/>
                </a:cubicBezTo>
                <a:cubicBezTo>
                  <a:pt x="16475" y="10576"/>
                  <a:pt x="16584" y="11293"/>
                  <a:pt x="16440" y="11914"/>
                </a:cubicBezTo>
                <a:cubicBezTo>
                  <a:pt x="16352" y="12297"/>
                  <a:pt x="16361" y="12428"/>
                  <a:pt x="16466" y="12404"/>
                </a:cubicBezTo>
                <a:cubicBezTo>
                  <a:pt x="16545" y="12386"/>
                  <a:pt x="16607" y="12503"/>
                  <a:pt x="16607" y="12665"/>
                </a:cubicBezTo>
                <a:cubicBezTo>
                  <a:pt x="16607" y="12827"/>
                  <a:pt x="16643" y="13030"/>
                  <a:pt x="16685" y="13112"/>
                </a:cubicBezTo>
                <a:cubicBezTo>
                  <a:pt x="16810" y="13355"/>
                  <a:pt x="16805" y="14924"/>
                  <a:pt x="16679" y="15017"/>
                </a:cubicBezTo>
                <a:cubicBezTo>
                  <a:pt x="16615" y="15064"/>
                  <a:pt x="16437" y="14884"/>
                  <a:pt x="16279" y="14619"/>
                </a:cubicBezTo>
                <a:cubicBezTo>
                  <a:pt x="16122" y="14355"/>
                  <a:pt x="15460" y="13439"/>
                  <a:pt x="14814" y="12578"/>
                </a:cubicBezTo>
                <a:cubicBezTo>
                  <a:pt x="12827" y="9930"/>
                  <a:pt x="12009" y="8699"/>
                  <a:pt x="12044" y="8414"/>
                </a:cubicBezTo>
                <a:cubicBezTo>
                  <a:pt x="12066" y="8243"/>
                  <a:pt x="12018" y="8168"/>
                  <a:pt x="11915" y="8216"/>
                </a:cubicBezTo>
                <a:cubicBezTo>
                  <a:pt x="11698" y="8315"/>
                  <a:pt x="11184" y="7647"/>
                  <a:pt x="11270" y="7378"/>
                </a:cubicBezTo>
                <a:cubicBezTo>
                  <a:pt x="11308" y="7262"/>
                  <a:pt x="11265" y="7045"/>
                  <a:pt x="11177" y="6894"/>
                </a:cubicBezTo>
                <a:cubicBezTo>
                  <a:pt x="11088" y="6743"/>
                  <a:pt x="11004" y="6553"/>
                  <a:pt x="10995" y="6472"/>
                </a:cubicBezTo>
                <a:cubicBezTo>
                  <a:pt x="10985" y="6391"/>
                  <a:pt x="10874" y="6323"/>
                  <a:pt x="10740" y="6323"/>
                </a:cubicBezTo>
                <a:cubicBezTo>
                  <a:pt x="10407" y="6323"/>
                  <a:pt x="9665" y="5602"/>
                  <a:pt x="9659" y="5268"/>
                </a:cubicBezTo>
                <a:cubicBezTo>
                  <a:pt x="9657" y="5119"/>
                  <a:pt x="9753" y="4860"/>
                  <a:pt x="9867" y="4697"/>
                </a:cubicBezTo>
                <a:cubicBezTo>
                  <a:pt x="9982" y="4535"/>
                  <a:pt x="10071" y="4270"/>
                  <a:pt x="10065" y="4108"/>
                </a:cubicBezTo>
                <a:cubicBezTo>
                  <a:pt x="10059" y="3946"/>
                  <a:pt x="10098" y="3698"/>
                  <a:pt x="10153" y="3556"/>
                </a:cubicBezTo>
                <a:cubicBezTo>
                  <a:pt x="10286" y="3214"/>
                  <a:pt x="11050" y="3200"/>
                  <a:pt x="11208" y="3537"/>
                </a:cubicBezTo>
                <a:cubicBezTo>
                  <a:pt x="11380" y="3905"/>
                  <a:pt x="11617" y="3638"/>
                  <a:pt x="11525" y="3177"/>
                </a:cubicBezTo>
                <a:cubicBezTo>
                  <a:pt x="11481" y="2959"/>
                  <a:pt x="11415" y="2712"/>
                  <a:pt x="11374" y="2631"/>
                </a:cubicBezTo>
                <a:cubicBezTo>
                  <a:pt x="11334" y="2550"/>
                  <a:pt x="11293" y="2455"/>
                  <a:pt x="11286" y="2414"/>
                </a:cubicBezTo>
                <a:cubicBezTo>
                  <a:pt x="11260" y="2256"/>
                  <a:pt x="10969" y="1574"/>
                  <a:pt x="10688" y="1012"/>
                </a:cubicBezTo>
                <a:cubicBezTo>
                  <a:pt x="10359" y="354"/>
                  <a:pt x="9877" y="-6"/>
                  <a:pt x="9462" y="0"/>
                </a:cubicBezTo>
                <a:close/>
                <a:moveTo>
                  <a:pt x="21288" y="11765"/>
                </a:moveTo>
                <a:cubicBezTo>
                  <a:pt x="21260" y="11778"/>
                  <a:pt x="21309" y="11846"/>
                  <a:pt x="21408" y="11976"/>
                </a:cubicBezTo>
                <a:cubicBezTo>
                  <a:pt x="21514" y="12117"/>
                  <a:pt x="21591" y="12297"/>
                  <a:pt x="21600" y="12404"/>
                </a:cubicBezTo>
                <a:lnTo>
                  <a:pt x="21600" y="11871"/>
                </a:lnTo>
                <a:cubicBezTo>
                  <a:pt x="21422" y="11798"/>
                  <a:pt x="21315" y="11753"/>
                  <a:pt x="21288" y="11765"/>
                </a:cubicBezTo>
                <a:close/>
              </a:path>
            </a:pathLst>
          </a:custGeom>
          <a:ln w="12700">
            <a:miter lim="400000"/>
          </a:ln>
        </p:spPr>
      </p:pic>
      <p:graphicFrame>
        <p:nvGraphicFramePr>
          <p:cNvPr id="163" name="Tableau"/>
          <p:cNvGraphicFramePr/>
          <p:nvPr/>
        </p:nvGraphicFramePr>
        <p:xfrm>
          <a:off x="9607550" y="6819151"/>
          <a:ext cx="550747" cy="130713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550746"/>
              </a:tblGrid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4" name="Tableau"/>
          <p:cNvGraphicFramePr/>
          <p:nvPr/>
        </p:nvGraphicFramePr>
        <p:xfrm>
          <a:off x="10371755" y="5636845"/>
          <a:ext cx="1652240" cy="43571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550746"/>
                <a:gridCol w="550746"/>
                <a:gridCol w="550746"/>
              </a:tblGrid>
              <a:tr h="435709"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000"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165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7378" t="4" r="17337" b="11"/>
          <a:stretch>
            <a:fillRect/>
          </a:stretch>
        </p:blipFill>
        <p:spPr>
          <a:xfrm>
            <a:off x="10192850" y="4007731"/>
            <a:ext cx="836774" cy="1281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8" h="21596" fill="norm" stroke="1" extrusionOk="0">
                <a:moveTo>
                  <a:pt x="10440" y="0"/>
                </a:moveTo>
                <a:cubicBezTo>
                  <a:pt x="9587" y="-3"/>
                  <a:pt x="8706" y="22"/>
                  <a:pt x="8531" y="80"/>
                </a:cubicBezTo>
                <a:cubicBezTo>
                  <a:pt x="8393" y="126"/>
                  <a:pt x="7821" y="234"/>
                  <a:pt x="7266" y="321"/>
                </a:cubicBezTo>
                <a:cubicBezTo>
                  <a:pt x="5163" y="651"/>
                  <a:pt x="2734" y="1637"/>
                  <a:pt x="1600" y="2615"/>
                </a:cubicBezTo>
                <a:cubicBezTo>
                  <a:pt x="152" y="3865"/>
                  <a:pt x="-391" y="5359"/>
                  <a:pt x="295" y="6233"/>
                </a:cubicBezTo>
                <a:cubicBezTo>
                  <a:pt x="922" y="7033"/>
                  <a:pt x="2688" y="7353"/>
                  <a:pt x="4112" y="6922"/>
                </a:cubicBezTo>
                <a:cubicBezTo>
                  <a:pt x="4808" y="6712"/>
                  <a:pt x="5069" y="6481"/>
                  <a:pt x="5940" y="5324"/>
                </a:cubicBezTo>
                <a:cubicBezTo>
                  <a:pt x="7111" y="3767"/>
                  <a:pt x="8465" y="3187"/>
                  <a:pt x="10711" y="3284"/>
                </a:cubicBezTo>
                <a:cubicBezTo>
                  <a:pt x="12408" y="3357"/>
                  <a:pt x="13646" y="3827"/>
                  <a:pt x="14307" y="4655"/>
                </a:cubicBezTo>
                <a:cubicBezTo>
                  <a:pt x="14718" y="5170"/>
                  <a:pt x="14745" y="6315"/>
                  <a:pt x="14357" y="6835"/>
                </a:cubicBezTo>
                <a:cubicBezTo>
                  <a:pt x="13931" y="7406"/>
                  <a:pt x="13040" y="8012"/>
                  <a:pt x="11133" y="9036"/>
                </a:cubicBezTo>
                <a:cubicBezTo>
                  <a:pt x="8931" y="10218"/>
                  <a:pt x="8205" y="10719"/>
                  <a:pt x="7607" y="11463"/>
                </a:cubicBezTo>
                <a:cubicBezTo>
                  <a:pt x="7194" y="11977"/>
                  <a:pt x="7130" y="12136"/>
                  <a:pt x="7125" y="12814"/>
                </a:cubicBezTo>
                <a:cubicBezTo>
                  <a:pt x="7116" y="13954"/>
                  <a:pt x="7696" y="14576"/>
                  <a:pt x="8973" y="14794"/>
                </a:cubicBezTo>
                <a:cubicBezTo>
                  <a:pt x="9599" y="14901"/>
                  <a:pt x="10695" y="14826"/>
                  <a:pt x="11303" y="14634"/>
                </a:cubicBezTo>
                <a:cubicBezTo>
                  <a:pt x="11738" y="14496"/>
                  <a:pt x="11927" y="14320"/>
                  <a:pt x="12549" y="13450"/>
                </a:cubicBezTo>
                <a:cubicBezTo>
                  <a:pt x="12950" y="12889"/>
                  <a:pt x="13412" y="12325"/>
                  <a:pt x="13584" y="12199"/>
                </a:cubicBezTo>
                <a:cubicBezTo>
                  <a:pt x="13755" y="12073"/>
                  <a:pt x="14871" y="11489"/>
                  <a:pt x="16065" y="10895"/>
                </a:cubicBezTo>
                <a:cubicBezTo>
                  <a:pt x="17258" y="10300"/>
                  <a:pt x="18580" y="9561"/>
                  <a:pt x="18998" y="9256"/>
                </a:cubicBezTo>
                <a:cubicBezTo>
                  <a:pt x="20484" y="8173"/>
                  <a:pt x="21209" y="7002"/>
                  <a:pt x="21177" y="5705"/>
                </a:cubicBezTo>
                <a:cubicBezTo>
                  <a:pt x="21167" y="5273"/>
                  <a:pt x="21073" y="4829"/>
                  <a:pt x="20896" y="4367"/>
                </a:cubicBezTo>
                <a:cubicBezTo>
                  <a:pt x="20280" y="2763"/>
                  <a:pt x="18774" y="1633"/>
                  <a:pt x="16245" y="869"/>
                </a:cubicBezTo>
                <a:cubicBezTo>
                  <a:pt x="15260" y="572"/>
                  <a:pt x="13227" y="194"/>
                  <a:pt x="12619" y="194"/>
                </a:cubicBezTo>
                <a:cubicBezTo>
                  <a:pt x="12419" y="194"/>
                  <a:pt x="12216" y="146"/>
                  <a:pt x="12167" y="94"/>
                </a:cubicBezTo>
                <a:cubicBezTo>
                  <a:pt x="12112" y="34"/>
                  <a:pt x="11293" y="3"/>
                  <a:pt x="10440" y="0"/>
                </a:cubicBezTo>
                <a:close/>
                <a:moveTo>
                  <a:pt x="9937" y="16894"/>
                </a:moveTo>
                <a:cubicBezTo>
                  <a:pt x="7506" y="16894"/>
                  <a:pt x="5948" y="18362"/>
                  <a:pt x="6633" y="20004"/>
                </a:cubicBezTo>
                <a:cubicBezTo>
                  <a:pt x="6829" y="20474"/>
                  <a:pt x="8021" y="21294"/>
                  <a:pt x="8632" y="21375"/>
                </a:cubicBezTo>
                <a:cubicBezTo>
                  <a:pt x="8873" y="21407"/>
                  <a:pt x="9111" y="21470"/>
                  <a:pt x="9154" y="21516"/>
                </a:cubicBezTo>
                <a:cubicBezTo>
                  <a:pt x="9206" y="21571"/>
                  <a:pt x="9572" y="21597"/>
                  <a:pt x="9937" y="21596"/>
                </a:cubicBezTo>
                <a:cubicBezTo>
                  <a:pt x="10303" y="21595"/>
                  <a:pt x="10669" y="21565"/>
                  <a:pt x="10721" y="21509"/>
                </a:cubicBezTo>
                <a:cubicBezTo>
                  <a:pt x="10766" y="21460"/>
                  <a:pt x="10980" y="21394"/>
                  <a:pt x="11203" y="21362"/>
                </a:cubicBezTo>
                <a:cubicBezTo>
                  <a:pt x="11835" y="21269"/>
                  <a:pt x="12678" y="20746"/>
                  <a:pt x="13051" y="20211"/>
                </a:cubicBezTo>
                <a:cubicBezTo>
                  <a:pt x="13649" y="19356"/>
                  <a:pt x="13415" y="18248"/>
                  <a:pt x="12489" y="17576"/>
                </a:cubicBezTo>
                <a:cubicBezTo>
                  <a:pt x="11968" y="17199"/>
                  <a:pt x="10829" y="16894"/>
                  <a:pt x="9937" y="1689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66" name="cap'tain Cook.m4a" descr="cap'tain Cook.m4a"/>
          <p:cNvPicPr>
            <a:picLocks noChangeAspect="0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10223500" y="2590800"/>
            <a:ext cx="571500" cy="57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1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mediacall" nodeType="clickEffect" presetSubtype="0" presetID="1" grpId="6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1594917" fill="hold"/>
                                        <p:tgtEl>
                                          <p:spTgt spid="1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31" fill="hold" display="0">
                  <p:stCondLst>
                    <p:cond delay="indefinite"/>
                  </p:stCondLst>
                </p:cTn>
                <p:tgtEl>
                  <p:spTgt spid="166"/>
                </p:tgtEl>
              </p:cMediaNode>
            </p:audio>
          </p:childTnLst>
        </p:cTn>
      </p:par>
    </p:tnLst>
    <p:bldLst>
      <p:bldP build="whole" bldLvl="1" animBg="1" rev="0" advAuto="0" spid="164" grpId="5"/>
      <p:bldP build="whole" bldLvl="1" animBg="1" rev="0" advAuto="0" spid="161" grpId="1"/>
      <p:bldP build="whole" bldLvl="1" animBg="1" rev="0" advAuto="0" spid="165" grpId="2"/>
      <p:bldP build="whole" bldLvl="1" animBg="1" rev="0" advAuto="0" spid="163" grpId="4"/>
      <p:bldP build="whole" bldLvl="1" animBg="1" rev="0" advAuto="0" spid="162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Vocabulary"/>
          <p:cNvSpPr txBox="1"/>
          <p:nvPr>
            <p:ph type="title"/>
          </p:nvPr>
        </p:nvSpPr>
        <p:spPr>
          <a:xfrm>
            <a:off x="952500" y="684520"/>
            <a:ext cx="11099800" cy="1537980"/>
          </a:xfrm>
          <a:prstGeom prst="rect">
            <a:avLst/>
          </a:prstGeom>
        </p:spPr>
        <p:txBody>
          <a:bodyPr/>
          <a:lstStyle/>
          <a:p>
            <a:pPr/>
            <a:r>
              <a:t>Vocabulary</a:t>
            </a:r>
          </a:p>
        </p:txBody>
      </p:sp>
      <p:sp>
        <p:nvSpPr>
          <p:cNvPr id="169" name="« Is it ….. across and …… down? »"/>
          <p:cNvSpPr txBox="1"/>
          <p:nvPr/>
        </p:nvSpPr>
        <p:spPr>
          <a:xfrm>
            <a:off x="1829545" y="3007098"/>
            <a:ext cx="9190185" cy="733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20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pPr/>
            <a:r>
              <a:t>« Is it ….. across and …… down? »</a:t>
            </a:r>
          </a:p>
        </p:txBody>
      </p:sp>
      <p:sp>
        <p:nvSpPr>
          <p:cNvPr id="170" name="No, it isn’t…"/>
          <p:cNvSpPr txBox="1"/>
          <p:nvPr/>
        </p:nvSpPr>
        <p:spPr>
          <a:xfrm>
            <a:off x="1430056" y="4234810"/>
            <a:ext cx="4556688" cy="2020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1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No, it isn’t</a:t>
            </a:r>
          </a:p>
          <a:p>
            <a:pPr>
              <a:defRPr sz="31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</a:p>
          <a:p>
            <a:pPr>
              <a:defRPr sz="31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No, it’s missed</a:t>
            </a:r>
          </a:p>
        </p:txBody>
      </p:sp>
      <p:sp>
        <p:nvSpPr>
          <p:cNvPr id="171" name="Yes it is!…"/>
          <p:cNvSpPr txBox="1"/>
          <p:nvPr/>
        </p:nvSpPr>
        <p:spPr>
          <a:xfrm>
            <a:off x="6566611" y="4107810"/>
            <a:ext cx="4556688" cy="1537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Yes it is!</a:t>
            </a:r>
          </a:p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Yes </a:t>
            </a:r>
            <a:r>
              <a:rPr u="sng"/>
              <a:t>it’s a hi</a:t>
            </a:r>
            <a:r>
              <a:t>t!</a:t>
            </a:r>
          </a:p>
        </p:txBody>
      </p:sp>
      <p:sp>
        <p:nvSpPr>
          <p:cNvPr id="172" name="Yes it is!…"/>
          <p:cNvSpPr txBox="1"/>
          <p:nvPr/>
        </p:nvSpPr>
        <p:spPr>
          <a:xfrm>
            <a:off x="6566611" y="5657210"/>
            <a:ext cx="4556688" cy="1537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Yes it is!</a:t>
            </a:r>
          </a:p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Yes it’s a hit!</a:t>
            </a:r>
          </a:p>
        </p:txBody>
      </p:sp>
      <p:sp>
        <p:nvSpPr>
          <p:cNvPr id="173" name="Yes it is!…"/>
          <p:cNvSpPr txBox="1"/>
          <p:nvPr/>
        </p:nvSpPr>
        <p:spPr>
          <a:xfrm>
            <a:off x="6566611" y="7340600"/>
            <a:ext cx="4556688" cy="1537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Yes it is!</a:t>
            </a:r>
          </a:p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Yes… </a:t>
            </a:r>
            <a:r>
              <a:rPr u="sng"/>
              <a:t>sunk</a:t>
            </a:r>
            <a:r>
              <a:t>!</a:t>
            </a:r>
          </a:p>
        </p:txBody>
      </p:sp>
      <p:sp>
        <p:nvSpPr>
          <p:cNvPr id="174" name="Cap’tain Cook, where’s your ship?"/>
          <p:cNvSpPr txBox="1"/>
          <p:nvPr/>
        </p:nvSpPr>
        <p:spPr>
          <a:xfrm>
            <a:off x="1829545" y="2247885"/>
            <a:ext cx="9190185" cy="733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20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pPr/>
            <a:r>
              <a:t>Cap’tain Cook, where’s your ship?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an you play against a classmate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Can you play against a classmate?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And now, play with a friend!"/>
          <p:cNvSpPr txBox="1"/>
          <p:nvPr>
            <p:ph type="title"/>
          </p:nvPr>
        </p:nvSpPr>
        <p:spPr>
          <a:xfrm>
            <a:off x="952500" y="825500"/>
            <a:ext cx="11099800" cy="2159000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/>
            <a:r>
              <a:t>And now, play with a friend!</a:t>
            </a:r>
          </a:p>
        </p:txBody>
      </p:sp>
      <p:pic>
        <p:nvPicPr>
          <p:cNvPr id="1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3862" y="3155950"/>
            <a:ext cx="7394641" cy="4920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